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752" r:id="rId2"/>
    <p:sldMasterId id="2147483710" r:id="rId3"/>
  </p:sldMasterIdLst>
  <p:notesMasterIdLst>
    <p:notesMasterId r:id="rId10"/>
  </p:notesMasterIdLst>
  <p:handoutMasterIdLst>
    <p:handoutMasterId r:id="rId11"/>
  </p:handoutMasterIdLst>
  <p:sldIdLst>
    <p:sldId id="328" r:id="rId4"/>
    <p:sldId id="256" r:id="rId5"/>
    <p:sldId id="333" r:id="rId6"/>
    <p:sldId id="326" r:id="rId7"/>
    <p:sldId id="327" r:id="rId8"/>
    <p:sldId id="329" r:id="rId9"/>
  </p:sldIdLst>
  <p:sldSz cx="9144000" cy="5143500" type="screen16x9"/>
  <p:notesSz cx="9144000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92">
          <p15:clr>
            <a:srgbClr val="A4A3A4"/>
          </p15:clr>
        </p15:guide>
        <p15:guide id="2" pos="7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667C"/>
    <a:srgbClr val="4DCDC1"/>
    <a:srgbClr val="59C1AD"/>
    <a:srgbClr val="5C61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507" autoAdjust="0"/>
    <p:restoredTop sz="94687"/>
  </p:normalViewPr>
  <p:slideViewPr>
    <p:cSldViewPr snapToGrid="0">
      <p:cViewPr varScale="1">
        <p:scale>
          <a:sx n="117" d="100"/>
          <a:sy n="117" d="100"/>
        </p:scale>
        <p:origin x="845" y="41"/>
      </p:cViewPr>
      <p:guideLst>
        <p:guide orient="horz" pos="492"/>
        <p:guide pos="7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9" d="100"/>
        <a:sy n="109" d="100"/>
      </p:scale>
      <p:origin x="0" y="0"/>
    </p:cViewPr>
  </p:sorterViewPr>
  <p:notesViewPr>
    <p:cSldViewPr snapToGrid="0">
      <p:cViewPr varScale="1">
        <p:scale>
          <a:sx n="115" d="100"/>
          <a:sy n="115" d="100"/>
        </p:scale>
        <p:origin x="155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>
            <a:extLst>
              <a:ext uri="{FF2B5EF4-FFF2-40B4-BE49-F238E27FC236}">
                <a16:creationId xmlns:a16="http://schemas.microsoft.com/office/drawing/2014/main" id="{9EEE5704-64A8-3A4E-855B-2199392FC7F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bg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r>
              <a:rPr lang="en-US"/>
              <a:t>Flash Memory Summit </a:t>
            </a:r>
            <a:r>
              <a:rPr lang="is-IS"/>
              <a:t>2019</a:t>
            </a:r>
            <a:endParaRPr lang="en-US"/>
          </a:p>
          <a:p>
            <a:pPr>
              <a:defRPr/>
            </a:pPr>
            <a:r>
              <a:rPr lang="en-US"/>
              <a:t>Santa Clara, CA</a:t>
            </a:r>
          </a:p>
        </p:txBody>
      </p:sp>
      <p:sp>
        <p:nvSpPr>
          <p:cNvPr id="3080" name="Text Box 8">
            <a:extLst>
              <a:ext uri="{FF2B5EF4-FFF2-40B4-BE49-F238E27FC236}">
                <a16:creationId xmlns:a16="http://schemas.microsoft.com/office/drawing/2014/main" id="{FB77838E-2C0C-FD44-A2DA-F1C9BFDEE1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1625" y="6529388"/>
            <a:ext cx="89852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just">
              <a:defRPr/>
            </a:pPr>
            <a:r>
              <a:rPr lang="en-US" dirty="0">
                <a:solidFill>
                  <a:schemeClr val="bg2"/>
                </a:solidFill>
              </a:rPr>
              <a:t>August </a:t>
            </a:r>
            <a:r>
              <a:rPr lang="is-IS" dirty="0">
                <a:solidFill>
                  <a:schemeClr val="bg2"/>
                </a:solidFill>
              </a:rPr>
              <a:t>2019</a:t>
            </a:r>
            <a:endParaRPr lang="en-US" dirty="0">
              <a:solidFill>
                <a:schemeClr val="bg2"/>
              </a:solidFill>
            </a:endParaRPr>
          </a:p>
        </p:txBody>
      </p:sp>
      <p:pic>
        <p:nvPicPr>
          <p:cNvPr id="17413" name="Picture 1">
            <a:extLst>
              <a:ext uri="{FF2B5EF4-FFF2-40B4-BE49-F238E27FC236}">
                <a16:creationId xmlns:a16="http://schemas.microsoft.com/office/drawing/2014/main" id="{B94662CF-B613-1147-992E-84E09E2CB6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1650" y="127000"/>
            <a:ext cx="1687513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>
            <a:extLst>
              <a:ext uri="{FF2B5EF4-FFF2-40B4-BE49-F238E27FC236}">
                <a16:creationId xmlns:a16="http://schemas.microsoft.com/office/drawing/2014/main" id="{BA1B77BC-AB94-8041-901E-61057B3AB81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86000" y="514350"/>
            <a:ext cx="4572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87C75CD5-BDA3-9B44-AB53-DF06F129B6C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57550"/>
            <a:ext cx="67056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B5681C4D-1611-3B46-93AE-A8745A05643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bg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Flash Memory Summit </a:t>
            </a:r>
            <a:r>
              <a:rPr lang="is-IS"/>
              <a:t>2019</a:t>
            </a:r>
            <a:endParaRPr lang="en-US"/>
          </a:p>
          <a:p>
            <a:pPr>
              <a:defRPr/>
            </a:pPr>
            <a:r>
              <a:rPr lang="en-US"/>
              <a:t>Santa Clara, CA</a:t>
            </a:r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4E734D7D-72FB-A14B-B50D-6E5640F9BF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August </a:t>
            </a:r>
            <a:r>
              <a:rPr lang="is-IS" altLang="en-US"/>
              <a:t>2019</a:t>
            </a:r>
            <a:endParaRPr lang="en-US" altLang="en-US"/>
          </a:p>
          <a:p>
            <a:pPr>
              <a:defRPr/>
            </a:pPr>
            <a:fld id="{4874CEB0-562C-4F48-A17F-8258430F5E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anose="020B0600070205080204" pitchFamily="34" charset="-128"/>
        <a:cs typeface="ヒラギノ角ゴ Pro W3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anose="020B0600070205080204" pitchFamily="34" charset="-128"/>
        <a:cs typeface="ヒラギノ角ゴ Pro W3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anose="020B0600070205080204" pitchFamily="34" charset="-128"/>
        <a:cs typeface="ヒラギノ角ゴ Pro W3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>
            <a:extLst>
              <a:ext uri="{FF2B5EF4-FFF2-40B4-BE49-F238E27FC236}">
                <a16:creationId xmlns:a16="http://schemas.microsoft.com/office/drawing/2014/main" id="{9B968FE6-1A81-D64C-B52F-F1F41FDDD5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2" name="Notes Placeholder 2">
            <a:extLst>
              <a:ext uri="{FF2B5EF4-FFF2-40B4-BE49-F238E27FC236}">
                <a16:creationId xmlns:a16="http://schemas.microsoft.com/office/drawing/2014/main" id="{E2F595BD-423F-5C46-81F6-6E6030911E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  <a:cs typeface="ＭＳ Ｐゴシック" panose="020B0600070205080204" pitchFamily="34" charset="-128"/>
            </a:endParaRPr>
          </a:p>
        </p:txBody>
      </p:sp>
      <p:sp>
        <p:nvSpPr>
          <p:cNvPr id="20483" name="Footer Placeholder 3">
            <a:extLst>
              <a:ext uri="{FF2B5EF4-FFF2-40B4-BE49-F238E27FC236}">
                <a16:creationId xmlns:a16="http://schemas.microsoft.com/office/drawing/2014/main" id="{F0A4B136-B039-BF4D-ADB1-DFF3A33450A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solidFill>
                  <a:schemeClr val="bg2"/>
                </a:solidFill>
              </a:rPr>
              <a:t>Flash Memory Summit </a:t>
            </a:r>
            <a:r>
              <a:rPr lang="is-IS" altLang="en-US">
                <a:solidFill>
                  <a:schemeClr val="bg2"/>
                </a:solidFill>
              </a:rPr>
              <a:t>2019</a:t>
            </a:r>
            <a:endParaRPr lang="en-US" altLang="en-US">
              <a:solidFill>
                <a:schemeClr val="bg2"/>
              </a:solidFill>
            </a:endParaRPr>
          </a:p>
          <a:p>
            <a:r>
              <a:rPr lang="en-US" altLang="en-US">
                <a:solidFill>
                  <a:schemeClr val="bg2"/>
                </a:solidFill>
              </a:rPr>
              <a:t>Santa Clara, CA</a:t>
            </a:r>
          </a:p>
        </p:txBody>
      </p:sp>
      <p:sp>
        <p:nvSpPr>
          <p:cNvPr id="20484" name="Slide Number Placeholder 4">
            <a:extLst>
              <a:ext uri="{FF2B5EF4-FFF2-40B4-BE49-F238E27FC236}">
                <a16:creationId xmlns:a16="http://schemas.microsoft.com/office/drawing/2014/main" id="{5E08EDEB-6DC1-AF49-A5E6-E3084B3792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solidFill>
                  <a:schemeClr val="bg2"/>
                </a:solidFill>
              </a:rPr>
              <a:t>August </a:t>
            </a:r>
            <a:r>
              <a:rPr lang="is-IS" altLang="en-US">
                <a:solidFill>
                  <a:schemeClr val="bg2"/>
                </a:solidFill>
              </a:rPr>
              <a:t>2019</a:t>
            </a:r>
            <a:endParaRPr lang="en-US" altLang="en-US">
              <a:solidFill>
                <a:schemeClr val="bg2"/>
              </a:solidFill>
            </a:endParaRPr>
          </a:p>
          <a:p>
            <a:fld id="{B1400209-33F7-A749-83F9-F487B7317518}" type="slidenum">
              <a:rPr lang="en-US" altLang="en-US" smtClean="0">
                <a:solidFill>
                  <a:schemeClr val="bg2"/>
                </a:solidFill>
              </a:rPr>
              <a:pPr/>
              <a:t>2</a:t>
            </a:fld>
            <a:endParaRPr lang="en-US" altLang="en-US">
              <a:solidFill>
                <a:schemeClr val="bg2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>
            <a:extLst>
              <a:ext uri="{FF2B5EF4-FFF2-40B4-BE49-F238E27FC236}">
                <a16:creationId xmlns:a16="http://schemas.microsoft.com/office/drawing/2014/main" id="{223A9329-1023-FA4D-B960-131AE7D728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Notes Placeholder 2">
            <a:extLst>
              <a:ext uri="{FF2B5EF4-FFF2-40B4-BE49-F238E27FC236}">
                <a16:creationId xmlns:a16="http://schemas.microsoft.com/office/drawing/2014/main" id="{2155F1B0-7CF0-1742-B366-8AA1F5A267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  <a:cs typeface="ＭＳ Ｐゴシック" panose="020B0600070205080204" pitchFamily="34" charset="-128"/>
            </a:endParaRPr>
          </a:p>
        </p:txBody>
      </p:sp>
      <p:sp>
        <p:nvSpPr>
          <p:cNvPr id="22531" name="Footer Placeholder 3">
            <a:extLst>
              <a:ext uri="{FF2B5EF4-FFF2-40B4-BE49-F238E27FC236}">
                <a16:creationId xmlns:a16="http://schemas.microsoft.com/office/drawing/2014/main" id="{78E800BA-265D-D249-82E0-49C69FBABC4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solidFill>
                  <a:schemeClr val="bg2"/>
                </a:solidFill>
              </a:rPr>
              <a:t>Flash Memory Summit </a:t>
            </a:r>
            <a:r>
              <a:rPr lang="is-IS" altLang="en-US">
                <a:solidFill>
                  <a:schemeClr val="bg2"/>
                </a:solidFill>
              </a:rPr>
              <a:t>2019</a:t>
            </a:r>
            <a:endParaRPr lang="en-US" altLang="en-US">
              <a:solidFill>
                <a:schemeClr val="bg2"/>
              </a:solidFill>
            </a:endParaRPr>
          </a:p>
          <a:p>
            <a:r>
              <a:rPr lang="en-US" altLang="en-US">
                <a:solidFill>
                  <a:schemeClr val="bg2"/>
                </a:solidFill>
              </a:rPr>
              <a:t>Santa Clara, CA</a:t>
            </a:r>
          </a:p>
        </p:txBody>
      </p:sp>
      <p:sp>
        <p:nvSpPr>
          <p:cNvPr id="22532" name="Slide Number Placeholder 4">
            <a:extLst>
              <a:ext uri="{FF2B5EF4-FFF2-40B4-BE49-F238E27FC236}">
                <a16:creationId xmlns:a16="http://schemas.microsoft.com/office/drawing/2014/main" id="{9151C014-D8F2-1C40-A9B2-35338E549E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solidFill>
                  <a:schemeClr val="bg2"/>
                </a:solidFill>
              </a:rPr>
              <a:t>August </a:t>
            </a:r>
            <a:r>
              <a:rPr lang="is-IS" altLang="en-US">
                <a:solidFill>
                  <a:schemeClr val="bg2"/>
                </a:solidFill>
              </a:rPr>
              <a:t>2019</a:t>
            </a:r>
            <a:endParaRPr lang="en-US" altLang="en-US">
              <a:solidFill>
                <a:schemeClr val="bg2"/>
              </a:solidFill>
            </a:endParaRPr>
          </a:p>
          <a:p>
            <a:fld id="{0406174C-46E0-7F42-83F2-AD8C2C4E60A5}" type="slidenum">
              <a:rPr lang="en-US" altLang="en-US" smtClean="0">
                <a:solidFill>
                  <a:schemeClr val="bg2"/>
                </a:solidFill>
              </a:rPr>
              <a:pPr/>
              <a:t>4</a:t>
            </a:fld>
            <a:endParaRPr lang="en-US" altLang="en-US">
              <a:solidFill>
                <a:schemeClr val="bg2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 ONLY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50925" y="0"/>
            <a:ext cx="7816850" cy="98384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85800" y="1422400"/>
            <a:ext cx="8181975" cy="31496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 noProof="0"/>
              <a:t>Click to edit Master text styles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F7EC6D7-CDE1-1844-A8DD-16B8B8FD857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  <a:p>
            <a:pPr>
              <a:defRPr/>
            </a:pPr>
            <a:fld id="{A45DCDE1-B611-FA45-B61C-40AA655B4D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8EC0699C-B986-3E4B-A667-CB41505138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4686300"/>
            <a:ext cx="1905000" cy="342900"/>
          </a:xfrm>
        </p:spPr>
        <p:txBody>
          <a:bodyPr/>
          <a:lstStyle>
            <a:lvl1pPr>
              <a:defRPr lang="en-US" sz="1000" kern="1200">
                <a:solidFill>
                  <a:schemeClr val="bg2"/>
                </a:solidFill>
                <a:latin typeface="Futura PT Book" panose="020B0502020204020303" pitchFamily="34" charset="77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r>
              <a:rPr dirty="0"/>
              <a:t>Santa Clara, CA</a:t>
            </a:r>
          </a:p>
          <a:p>
            <a:pPr>
              <a:defRPr/>
            </a:pPr>
            <a:r>
              <a:rPr lang="en-US" dirty="0"/>
              <a:t>November </a:t>
            </a:r>
            <a:r>
              <a:rPr lang="is-IS" dirty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503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>
            <a:extLst>
              <a:ext uri="{FF2B5EF4-FFF2-40B4-BE49-F238E27FC236}">
                <a16:creationId xmlns:a16="http://schemas.microsoft.com/office/drawing/2014/main" id="{798CDBE2-5C49-9747-A1A6-CB43A16FFB7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7938"/>
            <a:ext cx="9144000" cy="53976"/>
          </a:xfrm>
          <a:prstGeom prst="rect">
            <a:avLst/>
          </a:prstGeom>
          <a:solidFill>
            <a:srgbClr val="686969"/>
          </a:solidFill>
          <a:ln>
            <a:noFill/>
          </a:ln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81051"/>
            <a:ext cx="7772400" cy="1102519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659380"/>
            <a:ext cx="9144000" cy="1569720"/>
          </a:xfr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8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2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7E29952-5C4C-104E-96AA-1B9ED4EEFEF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  <a:p>
            <a:pPr>
              <a:defRPr/>
            </a:pPr>
            <a:fld id="{F96F4372-87B7-9A41-9DB8-5DFB0E109E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55A53FC1-CBF7-0946-9934-2EB6B6E740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4686300"/>
            <a:ext cx="1905000" cy="342900"/>
          </a:xfrm>
        </p:spPr>
        <p:txBody>
          <a:bodyPr/>
          <a:lstStyle>
            <a:lvl1pPr>
              <a:defRPr lang="en-US" sz="1000" kern="1200">
                <a:solidFill>
                  <a:schemeClr val="bg2"/>
                </a:solidFill>
                <a:latin typeface="Futura PT Book" panose="020B0502020204020303" pitchFamily="34" charset="77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r>
              <a:rPr dirty="0"/>
              <a:t>Santa Clara, CA</a:t>
            </a:r>
          </a:p>
          <a:p>
            <a:pPr>
              <a:defRPr/>
            </a:pPr>
            <a:r>
              <a:rPr lang="en-US" dirty="0"/>
              <a:t>November </a:t>
            </a:r>
            <a:r>
              <a:rPr lang="is-IS" dirty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099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ia Only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>
            <a:extLst>
              <a:ext uri="{FF2B5EF4-FFF2-40B4-BE49-F238E27FC236}">
                <a16:creationId xmlns:a16="http://schemas.microsoft.com/office/drawing/2014/main" id="{96BFE252-00AC-994C-B2E2-89C278005E6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7938"/>
            <a:ext cx="9144000" cy="53976"/>
          </a:xfrm>
          <a:prstGeom prst="rect">
            <a:avLst/>
          </a:prstGeom>
          <a:solidFill>
            <a:srgbClr val="686969"/>
          </a:solidFill>
          <a:ln>
            <a:noFill/>
          </a:ln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004" y="794068"/>
            <a:ext cx="8035525" cy="85725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85800" y="1422272"/>
            <a:ext cx="7772400" cy="3149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339716" indent="-339716">
              <a:buFont typeface="Wingdings" pitchFamily="2" charset="2"/>
              <a:buChar char="§"/>
              <a:defRPr spc="40" baseline="0">
                <a:solidFill>
                  <a:srgbClr val="364B93"/>
                </a:solidFill>
                <a:effectLst/>
              </a:defRPr>
            </a:lvl1pPr>
            <a:lvl2pPr>
              <a:buSzPct val="100000"/>
              <a:buFont typeface="Arial"/>
              <a:buChar char="•"/>
              <a:defRPr spc="40" baseline="0">
                <a:solidFill>
                  <a:srgbClr val="364B93"/>
                </a:solidFill>
                <a:effectLst/>
              </a:defRPr>
            </a:lvl2pPr>
            <a:lvl3pPr marL="1085823" indent="-228594">
              <a:buClr>
                <a:srgbClr val="333333"/>
              </a:buClr>
              <a:buSzPct val="58000"/>
              <a:buFont typeface="Wingdings" pitchFamily="2" charset="2"/>
              <a:buChar char="v"/>
              <a:defRPr spc="40" baseline="0">
                <a:solidFill>
                  <a:srgbClr val="364B93"/>
                </a:solidFill>
                <a:effectLst/>
              </a:defRPr>
            </a:lvl3pPr>
            <a:lvl5pPr>
              <a:buFont typeface="Arial"/>
              <a:buChar char="•"/>
              <a:defRPr/>
            </a:lvl5pPr>
            <a:lvl6pPr marL="800080" indent="-342892">
              <a:buFont typeface="Wingdings" charset="2"/>
              <a:buChar char="§"/>
              <a:defRPr>
                <a:solidFill>
                  <a:srgbClr val="FFFFFF"/>
                </a:solidFill>
              </a:defRPr>
            </a:lvl6pPr>
            <a:lvl7pPr marL="1262032" indent="-347654">
              <a:buFont typeface="Courier New"/>
              <a:buChar char="o"/>
              <a:defRPr>
                <a:solidFill>
                  <a:srgbClr val="FFFFFF"/>
                </a:solidFill>
              </a:defRPr>
            </a:lvl7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5027EBF-67A1-5B41-AE76-A0C80A28508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  <a:p>
            <a:pPr>
              <a:defRPr/>
            </a:pPr>
            <a:fld id="{EBA0338E-F61E-9D43-B9B5-992F8E0FF0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56403A06-CA23-6E40-B2EB-8B4862E1BF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4686300"/>
            <a:ext cx="1905000" cy="342900"/>
          </a:xfrm>
        </p:spPr>
        <p:txBody>
          <a:bodyPr/>
          <a:lstStyle>
            <a:lvl1pPr>
              <a:defRPr lang="en-US" sz="1000" kern="1200">
                <a:solidFill>
                  <a:schemeClr val="bg2"/>
                </a:solidFill>
                <a:latin typeface="Futura PT Book" panose="020B0502020204020303" pitchFamily="34" charset="77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r>
              <a:rPr dirty="0"/>
              <a:t>Santa Clara, CA</a:t>
            </a:r>
          </a:p>
          <a:p>
            <a:pPr>
              <a:defRPr/>
            </a:pPr>
            <a:r>
              <a:rPr lang="en-US" dirty="0"/>
              <a:t>November </a:t>
            </a:r>
            <a:r>
              <a:rPr lang="is-IS" dirty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6925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Main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>
            <a:extLst>
              <a:ext uri="{FF2B5EF4-FFF2-40B4-BE49-F238E27FC236}">
                <a16:creationId xmlns:a16="http://schemas.microsoft.com/office/drawing/2014/main" id="{034EE97B-C7CC-974B-9DDD-865D71524AC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7938"/>
            <a:ext cx="9144000" cy="53976"/>
          </a:xfrm>
          <a:prstGeom prst="rect">
            <a:avLst/>
          </a:prstGeom>
          <a:solidFill>
            <a:srgbClr val="686969"/>
          </a:solidFill>
          <a:ln>
            <a:noFill/>
          </a:ln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37791"/>
            <a:ext cx="9144000" cy="1102519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29050"/>
            <a:ext cx="9144000" cy="1314450"/>
          </a:xfrm>
        </p:spPr>
        <p:txBody>
          <a:bodyPr/>
          <a:lstStyle>
            <a:lvl1pPr marL="0" indent="0" algn="ctr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400" b="0" i="0" spc="120" smtClean="0">
                <a:effectLst/>
              </a:defRPr>
            </a:lvl1pPr>
            <a:lvl2pPr marL="457189" indent="0" algn="ctr">
              <a:buNone/>
              <a:defRPr/>
            </a:lvl2pPr>
            <a:lvl3pPr marL="914378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2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38E3475C-8328-AB43-B17D-C23D570F77F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  <a:p>
            <a:pPr>
              <a:defRPr/>
            </a:pPr>
            <a:fld id="{554A7A64-BF77-ED47-B694-2554420E6A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Date Placeholder 4">
            <a:extLst>
              <a:ext uri="{FF2B5EF4-FFF2-40B4-BE49-F238E27FC236}">
                <a16:creationId xmlns:a16="http://schemas.microsoft.com/office/drawing/2014/main" id="{029E2F65-E3EA-6348-8649-A55E05BCC7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4686300"/>
            <a:ext cx="1905000" cy="342900"/>
          </a:xfrm>
        </p:spPr>
        <p:txBody>
          <a:bodyPr/>
          <a:lstStyle>
            <a:lvl1pPr>
              <a:defRPr lang="en-US" sz="1000" kern="1200">
                <a:solidFill>
                  <a:schemeClr val="bg2"/>
                </a:solidFill>
                <a:latin typeface="Futura PT Book" panose="020B0502020204020303" pitchFamily="34" charset="77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r>
              <a:rPr dirty="0"/>
              <a:t>Santa Clara, CA</a:t>
            </a:r>
          </a:p>
          <a:p>
            <a:pPr>
              <a:defRPr/>
            </a:pPr>
            <a:r>
              <a:rPr lang="en-US" dirty="0"/>
              <a:t>November </a:t>
            </a:r>
            <a:r>
              <a:rPr lang="is-IS" dirty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38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IA W/ BULLETS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85800" y="1422272"/>
            <a:ext cx="7772400" cy="3149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339716" indent="-339716">
              <a:buFont typeface="Wingdings" pitchFamily="2" charset="2"/>
              <a:buChar char="§"/>
              <a:defRPr spc="40" baseline="0">
                <a:solidFill>
                  <a:srgbClr val="364B93"/>
                </a:solidFill>
                <a:effectLst/>
              </a:defRPr>
            </a:lvl1pPr>
            <a:lvl2pPr>
              <a:buSzPct val="100000"/>
              <a:buFont typeface="Arial"/>
              <a:buChar char="•"/>
              <a:defRPr spc="40" baseline="0">
                <a:solidFill>
                  <a:srgbClr val="364B93"/>
                </a:solidFill>
                <a:effectLst/>
              </a:defRPr>
            </a:lvl2pPr>
            <a:lvl3pPr marL="1085823" indent="-228594">
              <a:buClr>
                <a:srgbClr val="333333"/>
              </a:buClr>
              <a:buSzPct val="58000"/>
              <a:buFont typeface="Wingdings" pitchFamily="2" charset="2"/>
              <a:buChar char="v"/>
              <a:defRPr spc="40" baseline="0">
                <a:solidFill>
                  <a:srgbClr val="364B93"/>
                </a:solidFill>
                <a:effectLst/>
              </a:defRPr>
            </a:lvl3pPr>
            <a:lvl5pPr>
              <a:buFont typeface="Arial"/>
              <a:buChar char="•"/>
              <a:defRPr/>
            </a:lvl5pPr>
            <a:lvl6pPr marL="800080" indent="-342892">
              <a:buFont typeface="Wingdings" charset="2"/>
              <a:buChar char="§"/>
              <a:defRPr>
                <a:solidFill>
                  <a:srgbClr val="FFFFFF"/>
                </a:solidFill>
              </a:defRPr>
            </a:lvl6pPr>
            <a:lvl7pPr marL="1262032" indent="-347654">
              <a:buFont typeface="Courier New"/>
              <a:buChar char="o"/>
              <a:defRPr>
                <a:solidFill>
                  <a:srgbClr val="FFFFFF"/>
                </a:solidFill>
              </a:defRPr>
            </a:lvl7pPr>
          </a:lstStyle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C7EE7C-CC3E-7947-8D2D-F9BF1273618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  <a:p>
            <a:pPr>
              <a:defRPr/>
            </a:pPr>
            <a:fld id="{52145788-90A4-5643-BB01-119CA2D74C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Date Placeholder 4">
            <a:extLst>
              <a:ext uri="{FF2B5EF4-FFF2-40B4-BE49-F238E27FC236}">
                <a16:creationId xmlns:a16="http://schemas.microsoft.com/office/drawing/2014/main" id="{3DC22ECE-C783-5B48-B6EE-E0CD05D1AD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4686300"/>
            <a:ext cx="1905000" cy="342900"/>
          </a:xfrm>
        </p:spPr>
        <p:txBody>
          <a:bodyPr/>
          <a:lstStyle>
            <a:lvl1pPr>
              <a:defRPr lang="en-US" sz="1000" kern="1200">
                <a:solidFill>
                  <a:schemeClr val="bg2"/>
                </a:solidFill>
                <a:latin typeface="Futura PT Book" panose="020B0502020204020303" pitchFamily="34" charset="77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r>
              <a:rPr dirty="0"/>
              <a:t>Santa Clara, CA</a:t>
            </a:r>
          </a:p>
          <a:p>
            <a:pPr>
              <a:defRPr/>
            </a:pPr>
            <a:r>
              <a:rPr lang="en-US" dirty="0"/>
              <a:t>November </a:t>
            </a:r>
            <a:r>
              <a:rPr lang="is-IS" dirty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375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04854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36988"/>
            <a:ext cx="9144000" cy="1048544"/>
          </a:xfrm>
        </p:spPr>
        <p:txBody>
          <a:bodyPr/>
          <a:lstStyle>
            <a:lvl1pPr marL="0" indent="0" algn="ctr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400" b="0" i="0" kern="100" spc="120" baseline="0" dirty="0">
                <a:solidFill>
                  <a:srgbClr val="334589"/>
                </a:solidFill>
                <a:latin typeface="Futura PT Medium" panose="020B0502020204020303" pitchFamily="34" charset="77"/>
                <a:ea typeface="+mj-ea"/>
                <a:cs typeface="+mj-cs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C510C9-CEBF-0A40-9267-2D064F7D443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  <a:p>
            <a:pPr>
              <a:defRPr/>
            </a:pPr>
            <a:fld id="{D7488BA3-F943-0C45-9FE8-7B1F7DB8CE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151C6DD7-4552-DE42-88E9-9A8E4E952F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4686300"/>
            <a:ext cx="1905000" cy="342900"/>
          </a:xfrm>
        </p:spPr>
        <p:txBody>
          <a:bodyPr/>
          <a:lstStyle>
            <a:lvl1pPr>
              <a:defRPr lang="en-US" sz="1000" kern="1200">
                <a:solidFill>
                  <a:schemeClr val="bg2"/>
                </a:solidFill>
                <a:latin typeface="Futura PT Book" panose="020B0502020204020303" pitchFamily="34" charset="77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r>
              <a:rPr dirty="0"/>
              <a:t>Santa Clara, CA</a:t>
            </a:r>
          </a:p>
          <a:p>
            <a:pPr>
              <a:defRPr/>
            </a:pPr>
            <a:r>
              <a:rPr lang="en-US" dirty="0"/>
              <a:t>November </a:t>
            </a:r>
            <a:r>
              <a:rPr lang="is-IS" dirty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905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31686"/>
            <a:ext cx="7772400" cy="1102519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659380"/>
            <a:ext cx="9144000" cy="156972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11B564-78D4-E245-AB71-7EA79F1A5C5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  <a:p>
            <a:pPr>
              <a:defRPr/>
            </a:pPr>
            <a:fld id="{E39CACA6-73CF-A547-BE4A-6E1C4FB815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8BFECFF8-2EB1-ED4B-82E0-7E283217F3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4686300"/>
            <a:ext cx="1905000" cy="342900"/>
          </a:xfrm>
        </p:spPr>
        <p:txBody>
          <a:bodyPr/>
          <a:lstStyle>
            <a:lvl1pPr>
              <a:defRPr lang="en-US" sz="1000" kern="1200">
                <a:solidFill>
                  <a:schemeClr val="bg2"/>
                </a:solidFill>
                <a:latin typeface="Futura PT Book" panose="020B0502020204020303" pitchFamily="34" charset="77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r>
              <a:rPr dirty="0"/>
              <a:t>Santa Clara, CA</a:t>
            </a:r>
          </a:p>
          <a:p>
            <a:pPr>
              <a:defRPr/>
            </a:pPr>
            <a:r>
              <a:rPr lang="en-US" dirty="0"/>
              <a:t>November </a:t>
            </a:r>
            <a:r>
              <a:rPr lang="is-IS" dirty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68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MAIN FIRST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>
            <a:extLst>
              <a:ext uri="{FF2B5EF4-FFF2-40B4-BE49-F238E27FC236}">
                <a16:creationId xmlns:a16="http://schemas.microsoft.com/office/drawing/2014/main" id="{AD73BA8A-55A2-074E-8171-F43339379A8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7938"/>
            <a:ext cx="9144000" cy="53976"/>
          </a:xfrm>
          <a:prstGeom prst="rect">
            <a:avLst/>
          </a:prstGeom>
          <a:solidFill>
            <a:srgbClr val="686969"/>
          </a:solidFill>
          <a:ln>
            <a:noFill/>
          </a:ln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656274"/>
            <a:ext cx="9144000" cy="1102519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29050"/>
            <a:ext cx="9144000" cy="1314450"/>
          </a:xfrm>
        </p:spPr>
        <p:txBody>
          <a:bodyPr/>
          <a:lstStyle>
            <a:lvl1pPr marL="0" indent="0" algn="ctr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400" b="0" i="0" kern="100" spc="120" baseline="0" dirty="0">
                <a:solidFill>
                  <a:srgbClr val="334589"/>
                </a:solidFill>
                <a:latin typeface="Futura PT Medium" panose="020B0502020204020303" pitchFamily="34" charset="77"/>
                <a:ea typeface="+mj-ea"/>
                <a:cs typeface="+mj-cs"/>
              </a:defRPr>
            </a:lvl1pPr>
            <a:lvl2pPr marL="457189" indent="0" algn="ctr">
              <a:buNone/>
              <a:defRPr/>
            </a:lvl2pPr>
            <a:lvl3pPr marL="914378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2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8A3BB98C-65AB-7C46-8D05-AB3E6B4C7C3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  <a:p>
            <a:pPr>
              <a:defRPr/>
            </a:pPr>
            <a:fld id="{662601DC-32F4-0E46-AB12-D454E02CD0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B39DB2AF-02A6-CC4C-BDFB-0BBE753F76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4686300"/>
            <a:ext cx="1905000" cy="342900"/>
          </a:xfrm>
        </p:spPr>
        <p:txBody>
          <a:bodyPr/>
          <a:lstStyle>
            <a:lvl1pPr>
              <a:defRPr lang="en-US" sz="1000" kern="1200">
                <a:solidFill>
                  <a:schemeClr val="bg2"/>
                </a:solidFill>
                <a:latin typeface="Futura PT Book" panose="020B0502020204020303" pitchFamily="34" charset="77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r>
              <a:rPr dirty="0"/>
              <a:t>Santa Clara, CA</a:t>
            </a:r>
          </a:p>
          <a:p>
            <a:pPr>
              <a:defRPr/>
            </a:pPr>
            <a:r>
              <a:rPr lang="en-US" dirty="0"/>
              <a:t>November </a:t>
            </a:r>
            <a:r>
              <a:rPr lang="is-IS" dirty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007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>
            <a:extLst>
              <a:ext uri="{FF2B5EF4-FFF2-40B4-BE49-F238E27FC236}">
                <a16:creationId xmlns:a16="http://schemas.microsoft.com/office/drawing/2014/main" id="{5AEA8FE9-F020-E447-B145-572A1ED22E1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7938"/>
            <a:ext cx="9144000" cy="53976"/>
          </a:xfrm>
          <a:prstGeom prst="rect">
            <a:avLst/>
          </a:prstGeom>
          <a:solidFill>
            <a:srgbClr val="686969"/>
          </a:solidFill>
          <a:ln>
            <a:noFill/>
          </a:ln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81051"/>
            <a:ext cx="7772400" cy="1102519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659380"/>
            <a:ext cx="9144000" cy="1569720"/>
          </a:xfr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8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2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0F6F861-EBB5-9F42-84B5-BF616FF7C9F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  <a:p>
            <a:pPr>
              <a:defRPr/>
            </a:pPr>
            <a:fld id="{D4098F69-AE00-414B-81A1-91946C5986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484E54A3-DF02-254E-AA86-F39E98022A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4686300"/>
            <a:ext cx="1905000" cy="342900"/>
          </a:xfrm>
        </p:spPr>
        <p:txBody>
          <a:bodyPr/>
          <a:lstStyle>
            <a:lvl1pPr>
              <a:defRPr lang="en-US" sz="1000" kern="1200">
                <a:solidFill>
                  <a:schemeClr val="bg2"/>
                </a:solidFill>
                <a:latin typeface="Futura PT Book" panose="020B0502020204020303" pitchFamily="34" charset="77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r>
              <a:rPr dirty="0"/>
              <a:t>Santa Clara, CA</a:t>
            </a:r>
          </a:p>
          <a:p>
            <a:pPr>
              <a:defRPr/>
            </a:pPr>
            <a:r>
              <a:rPr lang="en-US" dirty="0"/>
              <a:t>November </a:t>
            </a:r>
            <a:r>
              <a:rPr lang="is-IS" dirty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204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ia Only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>
            <a:extLst>
              <a:ext uri="{FF2B5EF4-FFF2-40B4-BE49-F238E27FC236}">
                <a16:creationId xmlns:a16="http://schemas.microsoft.com/office/drawing/2014/main" id="{73CFD9A6-5DFB-004E-8CF1-189F95B46BF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7938"/>
            <a:ext cx="9144000" cy="53976"/>
          </a:xfrm>
          <a:prstGeom prst="rect">
            <a:avLst/>
          </a:prstGeom>
          <a:solidFill>
            <a:srgbClr val="686969"/>
          </a:solidFill>
          <a:ln>
            <a:noFill/>
          </a:ln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925" y="677735"/>
            <a:ext cx="8093075" cy="85725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85800" y="1422272"/>
            <a:ext cx="7772400" cy="3149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339716" indent="-339716">
              <a:buFont typeface="Wingdings" pitchFamily="2" charset="2"/>
              <a:buChar char="§"/>
              <a:defRPr spc="40" baseline="0">
                <a:solidFill>
                  <a:srgbClr val="364B93"/>
                </a:solidFill>
                <a:effectLst/>
              </a:defRPr>
            </a:lvl1pPr>
            <a:lvl2pPr>
              <a:buSzPct val="100000"/>
              <a:buFont typeface="Arial"/>
              <a:buChar char="•"/>
              <a:defRPr spc="40" baseline="0">
                <a:solidFill>
                  <a:srgbClr val="364B93"/>
                </a:solidFill>
                <a:effectLst/>
              </a:defRPr>
            </a:lvl2pPr>
            <a:lvl3pPr marL="1085823" indent="-228594">
              <a:buClr>
                <a:srgbClr val="333333"/>
              </a:buClr>
              <a:buSzPct val="58000"/>
              <a:buFont typeface="Wingdings" pitchFamily="2" charset="2"/>
              <a:buChar char="v"/>
              <a:defRPr spc="40" baseline="0">
                <a:solidFill>
                  <a:srgbClr val="364B93"/>
                </a:solidFill>
                <a:effectLst/>
              </a:defRPr>
            </a:lvl3pPr>
            <a:lvl5pPr>
              <a:buFont typeface="Arial"/>
              <a:buChar char="•"/>
              <a:defRPr/>
            </a:lvl5pPr>
            <a:lvl6pPr marL="800080" indent="-342892">
              <a:buFont typeface="Wingdings" charset="2"/>
              <a:buChar char="§"/>
              <a:defRPr>
                <a:solidFill>
                  <a:srgbClr val="FFFFFF"/>
                </a:solidFill>
              </a:defRPr>
            </a:lvl6pPr>
            <a:lvl7pPr marL="1262032" indent="-347654">
              <a:buFont typeface="Courier New"/>
              <a:buChar char="o"/>
              <a:defRPr>
                <a:solidFill>
                  <a:srgbClr val="FFFFFF"/>
                </a:solidFill>
              </a:defRPr>
            </a:lvl7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0F7E3A7-A43B-F143-B226-B4019D4B775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  <a:p>
            <a:pPr>
              <a:defRPr/>
            </a:pPr>
            <a:fld id="{3E8A2B61-D034-BD42-A7F4-C7DA3FED6C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2C26887A-8C16-5142-BDE3-552BCEF9BD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4686300"/>
            <a:ext cx="1905000" cy="342900"/>
          </a:xfrm>
        </p:spPr>
        <p:txBody>
          <a:bodyPr/>
          <a:lstStyle>
            <a:lvl1pPr>
              <a:defRPr lang="en-US" sz="1000" kern="1200">
                <a:solidFill>
                  <a:schemeClr val="bg2"/>
                </a:solidFill>
                <a:latin typeface="Futura PT Book" panose="020B0502020204020303" pitchFamily="34" charset="77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r>
              <a:rPr dirty="0"/>
              <a:t>Santa Clara, CA</a:t>
            </a:r>
          </a:p>
          <a:p>
            <a:pPr>
              <a:defRPr/>
            </a:pPr>
            <a:r>
              <a:rPr lang="en-US" dirty="0"/>
              <a:t>November </a:t>
            </a:r>
            <a:r>
              <a:rPr lang="is-IS" dirty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424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Main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>
            <a:extLst>
              <a:ext uri="{FF2B5EF4-FFF2-40B4-BE49-F238E27FC236}">
                <a16:creationId xmlns:a16="http://schemas.microsoft.com/office/drawing/2014/main" id="{33AFDD49-14B1-8640-91B0-A084EBCD065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7938"/>
            <a:ext cx="9144000" cy="53976"/>
          </a:xfrm>
          <a:prstGeom prst="rect">
            <a:avLst/>
          </a:prstGeom>
          <a:solidFill>
            <a:srgbClr val="686969"/>
          </a:solidFill>
          <a:ln>
            <a:noFill/>
          </a:ln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4301"/>
            <a:ext cx="9144000" cy="1102519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29050"/>
            <a:ext cx="9144000" cy="1314450"/>
          </a:xfrm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F0350"/>
              </a:buClr>
              <a:buSzPct val="90000"/>
              <a:buFont typeface="Wingdings" pitchFamily="2" charset="2"/>
              <a:buNone/>
              <a:defRPr lang="en-US" sz="2600" dirty="0">
                <a:solidFill>
                  <a:srgbClr val="213F9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1pPr>
            <a:lvl2pPr marL="457189" indent="0" algn="ctr">
              <a:buNone/>
              <a:defRPr/>
            </a:lvl2pPr>
            <a:lvl3pPr marL="914378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2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6B921F04-E810-7340-8B26-F9EE56CD0BD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  <a:p>
            <a:pPr>
              <a:defRPr/>
            </a:pPr>
            <a:fld id="{7AC3782E-1A94-E54C-BEE6-DEF91DE629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Date Placeholder 4">
            <a:extLst>
              <a:ext uri="{FF2B5EF4-FFF2-40B4-BE49-F238E27FC236}">
                <a16:creationId xmlns:a16="http://schemas.microsoft.com/office/drawing/2014/main" id="{1965DB0F-D3F2-9B47-9B33-BDBD2BF889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4686300"/>
            <a:ext cx="1905000" cy="342900"/>
          </a:xfrm>
        </p:spPr>
        <p:txBody>
          <a:bodyPr/>
          <a:lstStyle>
            <a:lvl1pPr>
              <a:defRPr lang="en-US" sz="1000" kern="1200">
                <a:solidFill>
                  <a:schemeClr val="bg2"/>
                </a:solidFill>
                <a:latin typeface="Futura PT Book" panose="020B0502020204020303" pitchFamily="34" charset="77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r>
              <a:rPr dirty="0"/>
              <a:t>Santa Clara, CA</a:t>
            </a:r>
          </a:p>
          <a:p>
            <a:pPr>
              <a:defRPr/>
            </a:pPr>
            <a:r>
              <a:rPr lang="en-US" dirty="0"/>
              <a:t>November </a:t>
            </a:r>
            <a:r>
              <a:rPr lang="is-IS" dirty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274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Main T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>
            <a:extLst>
              <a:ext uri="{FF2B5EF4-FFF2-40B4-BE49-F238E27FC236}">
                <a16:creationId xmlns:a16="http://schemas.microsoft.com/office/drawing/2014/main" id="{BF7AF809-CD44-4049-83C2-B219D9E9B34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7938"/>
            <a:ext cx="9144000" cy="53976"/>
          </a:xfrm>
          <a:prstGeom prst="rect">
            <a:avLst/>
          </a:prstGeom>
          <a:solidFill>
            <a:srgbClr val="686969"/>
          </a:solidFill>
          <a:ln>
            <a:noFill/>
          </a:ln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4301"/>
            <a:ext cx="9144000" cy="1102519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29050"/>
            <a:ext cx="9144000" cy="1314450"/>
          </a:xfrm>
        </p:spPr>
        <p:txBody>
          <a:bodyPr/>
          <a:lstStyle>
            <a:lvl1pPr marL="0" indent="0" algn="ctr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400" b="0" i="0" kern="100" spc="120" baseline="0" dirty="0">
                <a:solidFill>
                  <a:srgbClr val="334589"/>
                </a:solidFill>
                <a:latin typeface="Futura PT Medium" panose="020B0502020204020303" pitchFamily="34" charset="77"/>
                <a:ea typeface="+mj-ea"/>
                <a:cs typeface="+mj-cs"/>
              </a:defRPr>
            </a:lvl1pPr>
            <a:lvl2pPr marL="457189" indent="0" algn="ctr">
              <a:buNone/>
              <a:defRPr/>
            </a:lvl2pPr>
            <a:lvl3pPr marL="914378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2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C0E2FD85-EA1D-0144-AAD1-3BA7BCCD1C9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  <a:p>
            <a:pPr>
              <a:defRPr/>
            </a:pPr>
            <a:fld id="{9B1142A1-EF1F-C64F-86A4-0C186A7F99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Date Placeholder 4">
            <a:extLst>
              <a:ext uri="{FF2B5EF4-FFF2-40B4-BE49-F238E27FC236}">
                <a16:creationId xmlns:a16="http://schemas.microsoft.com/office/drawing/2014/main" id="{2AAA6BE3-BD8A-D546-AE6B-55F1A9B3B9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4686300"/>
            <a:ext cx="1905000" cy="342900"/>
          </a:xfrm>
        </p:spPr>
        <p:txBody>
          <a:bodyPr/>
          <a:lstStyle>
            <a:lvl1pPr>
              <a:defRPr lang="en-US" sz="1000" kern="1200">
                <a:solidFill>
                  <a:schemeClr val="bg2"/>
                </a:solidFill>
                <a:latin typeface="Futura PT Book" panose="020B0502020204020303" pitchFamily="34" charset="77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r>
              <a:rPr dirty="0"/>
              <a:t>Santa Clara, CA</a:t>
            </a:r>
          </a:p>
          <a:p>
            <a:pPr>
              <a:defRPr/>
            </a:pPr>
            <a:r>
              <a:rPr lang="en-US" dirty="0"/>
              <a:t>November </a:t>
            </a:r>
            <a:r>
              <a:rPr lang="is-IS" dirty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90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0EC32CEC-E5B4-E242-AB75-B1D64BAE57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50925" y="0"/>
            <a:ext cx="7816850" cy="984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B68C2507-903A-204E-9F0C-644495E6AE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22400"/>
            <a:ext cx="8181975" cy="314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EC11E2F-5358-8744-8D32-83680B7FCD7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0" i="0">
                <a:solidFill>
                  <a:schemeClr val="bg2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  <a:p>
            <a:pPr>
              <a:defRPr/>
            </a:pPr>
            <a:fld id="{25FF65B4-AEC1-6948-807B-FF81DA6ACE9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1" name="Date Placeholder 4">
            <a:extLst>
              <a:ext uri="{FF2B5EF4-FFF2-40B4-BE49-F238E27FC236}">
                <a16:creationId xmlns:a16="http://schemas.microsoft.com/office/drawing/2014/main" id="{F5B4A8EA-2D90-F44D-86D7-E35A5D2C511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304800" y="4686300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 lang="en-US" sz="1000" kern="1200">
                <a:solidFill>
                  <a:schemeClr val="bg2"/>
                </a:solidFill>
                <a:latin typeface="Futura PT Book" panose="020B0502020204020303" pitchFamily="34" charset="77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r>
              <a:rPr dirty="0"/>
              <a:t>Santa Clara, CA</a:t>
            </a:r>
          </a:p>
          <a:p>
            <a:pPr>
              <a:defRPr/>
            </a:pPr>
            <a:r>
              <a:rPr lang="en-US" dirty="0"/>
              <a:t>November </a:t>
            </a:r>
            <a:r>
              <a:rPr lang="is-IS" dirty="0"/>
              <a:t>2020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D5AC69E-3693-411E-BF32-4CAE7F91464C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0"/>
            <a:ext cx="9144000" cy="952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kern="100" spc="120">
          <a:solidFill>
            <a:srgbClr val="DCD33E"/>
          </a:solidFill>
          <a:latin typeface="Arial Narrow" panose="020B0604020202020204" pitchFamily="34" charset="0"/>
          <a:ea typeface="+mj-ea"/>
          <a:cs typeface="Arial Narrow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DCD33E"/>
          </a:solidFill>
          <a:latin typeface="Arial Narrow" panose="020B0604020202020204" pitchFamily="34" charset="0"/>
          <a:ea typeface="ＭＳ Ｐゴシック" charset="-128"/>
          <a:cs typeface="Arial Narrow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DCD33E"/>
          </a:solidFill>
          <a:latin typeface="Arial Narrow" panose="020B0604020202020204" pitchFamily="34" charset="0"/>
          <a:ea typeface="ＭＳ Ｐゴシック" charset="-128"/>
          <a:cs typeface="Arial Narrow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DCD33E"/>
          </a:solidFill>
          <a:latin typeface="Arial Narrow" panose="020B0604020202020204" pitchFamily="34" charset="0"/>
          <a:ea typeface="ＭＳ Ｐゴシック" charset="-128"/>
          <a:cs typeface="Arial Narrow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DCD33E"/>
          </a:solidFill>
          <a:latin typeface="Arial Narrow" panose="020B0604020202020204" pitchFamily="34" charset="0"/>
          <a:ea typeface="ＭＳ Ｐゴシック" charset="-128"/>
          <a:cs typeface="Arial Narrow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FF7F00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FF7F00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FF7F00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FF7F00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F0350"/>
        </a:buClr>
        <a:buSzPct val="90000"/>
        <a:buFont typeface="Wingdings" pitchFamily="2" charset="2"/>
        <a:buChar char="§"/>
        <a:defRPr sz="2600">
          <a:solidFill>
            <a:srgbClr val="213F91"/>
          </a:solidFill>
          <a:latin typeface="Arial Narrow" panose="020B0604020202020204" pitchFamily="34" charset="0"/>
          <a:ea typeface="+mn-ea"/>
          <a:cs typeface="Arial Narrow" panose="020B0604020202020204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F0350"/>
        </a:buClr>
        <a:buSzPct val="93000"/>
        <a:buFont typeface="Times" pitchFamily="2" charset="0"/>
        <a:buChar char="•"/>
        <a:defRPr sz="2300">
          <a:solidFill>
            <a:srgbClr val="213F91"/>
          </a:solidFill>
          <a:latin typeface="Arial Narrow" panose="020B0604020202020204" pitchFamily="34" charset="0"/>
          <a:ea typeface="+mn-ea"/>
          <a:cs typeface="Arial Narrow" panose="020B0604020202020204" pitchFamily="34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lr>
          <a:srgbClr val="0F0350"/>
        </a:buClr>
        <a:buSzPct val="58000"/>
        <a:buFont typeface="Wingdings" pitchFamily="2" charset="2"/>
        <a:buChar char="v"/>
        <a:defRPr sz="2000">
          <a:solidFill>
            <a:srgbClr val="213F91"/>
          </a:solidFill>
          <a:latin typeface="Arial Narrow" panose="020B0604020202020204" pitchFamily="34" charset="0"/>
          <a:ea typeface="ＭＳ Ｐゴシック" panose="020B0600070205080204" pitchFamily="34" charset="-128"/>
          <a:cs typeface="Arial Narrow" panose="020B0604020202020204" pitchFamily="34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FF7F00"/>
          </a:solidFill>
          <a:latin typeface="+mn-lt"/>
          <a:ea typeface="ＭＳ Ｐゴシック" panose="020B0600070205080204" pitchFamily="34" charset="-128"/>
          <a:cs typeface="ヒラギノ角ゴ Pro W3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7F00"/>
          </a:solidFill>
          <a:latin typeface="+mn-lt"/>
          <a:ea typeface="ＭＳ Ｐゴシック" panose="020B0600070205080204" pitchFamily="34" charset="-128"/>
          <a:cs typeface="ヒラギノ角ゴ Pro W3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7F00"/>
          </a:solidFill>
          <a:latin typeface="+mn-lt"/>
          <a:ea typeface="+mn-ea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7F00"/>
          </a:solidFill>
          <a:latin typeface="+mn-lt"/>
          <a:ea typeface="+mn-ea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7F00"/>
          </a:solidFill>
          <a:latin typeface="+mn-lt"/>
          <a:ea typeface="+mn-ea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7F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ED09D9D-50B1-2745-9F4A-2A7B85E254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50924" y="230188"/>
            <a:ext cx="8093075" cy="857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474A8FDF-C9D6-154D-BBAE-0909DB0678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22400"/>
            <a:ext cx="8181975" cy="314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FCDE449-4E89-1443-A111-B0E179153A2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0" i="0">
                <a:solidFill>
                  <a:schemeClr val="bg2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  <a:p>
            <a:pPr>
              <a:defRPr/>
            </a:pPr>
            <a:fld id="{0200CC23-C7E0-E644-AB58-EC332138E6B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9" name="Date Placeholder 4">
            <a:extLst>
              <a:ext uri="{FF2B5EF4-FFF2-40B4-BE49-F238E27FC236}">
                <a16:creationId xmlns:a16="http://schemas.microsoft.com/office/drawing/2014/main" id="{EEE1300C-099D-D949-BEED-1FB2F13F7C3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304800" y="4686300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 lang="en-US" sz="1000" kern="1200">
                <a:solidFill>
                  <a:schemeClr val="bg2"/>
                </a:solidFill>
                <a:latin typeface="Futura PT Book" panose="020B0502020204020303" pitchFamily="34" charset="77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r>
              <a:rPr dirty="0"/>
              <a:t>Santa Clara, CA</a:t>
            </a:r>
          </a:p>
          <a:p>
            <a:pPr>
              <a:defRPr/>
            </a:pPr>
            <a:r>
              <a:rPr lang="en-US" dirty="0"/>
              <a:t>November </a:t>
            </a:r>
            <a:r>
              <a:rPr lang="is-IS" dirty="0"/>
              <a:t>2020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78A4FBC-7545-4782-BD08-FAAC7CE7AA6F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0"/>
            <a:ext cx="9144000" cy="952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00" spc="120">
          <a:solidFill>
            <a:srgbClr val="DCD33E"/>
          </a:solidFill>
          <a:latin typeface="Arial Narrow" panose="020B0604020202020204" pitchFamily="34" charset="0"/>
          <a:ea typeface="+mj-ea"/>
          <a:cs typeface="Arial Narrow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DCD33E"/>
          </a:solidFill>
          <a:latin typeface="Arial Narrow" panose="020B0604020202020204" pitchFamily="34" charset="0"/>
          <a:ea typeface="ＭＳ Ｐゴシック" charset="-128"/>
          <a:cs typeface="Arial Narrow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DCD33E"/>
          </a:solidFill>
          <a:latin typeface="Arial Narrow" panose="020B0604020202020204" pitchFamily="34" charset="0"/>
          <a:ea typeface="ＭＳ Ｐゴシック" charset="-128"/>
          <a:cs typeface="Arial Narrow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DCD33E"/>
          </a:solidFill>
          <a:latin typeface="Arial Narrow" panose="020B0604020202020204" pitchFamily="34" charset="0"/>
          <a:ea typeface="ＭＳ Ｐゴシック" charset="-128"/>
          <a:cs typeface="Arial Narrow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DCD33E"/>
          </a:solidFill>
          <a:latin typeface="Arial Narrow" panose="020B0604020202020204" pitchFamily="34" charset="0"/>
          <a:ea typeface="ＭＳ Ｐゴシック" charset="-128"/>
          <a:cs typeface="Arial Narrow" panose="020B0604020202020204" pitchFamily="34" charset="0"/>
        </a:defRPr>
      </a:lvl5pPr>
      <a:lvl6pPr marL="457189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FF7F00"/>
          </a:solidFill>
          <a:latin typeface="Arial" charset="0"/>
          <a:ea typeface="ＭＳ Ｐゴシック" charset="-128"/>
          <a:cs typeface="ＭＳ Ｐゴシック" charset="-128"/>
        </a:defRPr>
      </a:lvl6pPr>
      <a:lvl7pPr marL="914378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FF7F00"/>
          </a:solidFill>
          <a:latin typeface="Arial" charset="0"/>
          <a:ea typeface="ＭＳ Ｐゴシック" charset="-128"/>
          <a:cs typeface="ＭＳ Ｐゴシック" charset="-128"/>
        </a:defRPr>
      </a:lvl7pPr>
      <a:lvl8pPr marL="1371566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FF7F00"/>
          </a:solidFill>
          <a:latin typeface="Arial" charset="0"/>
          <a:ea typeface="ＭＳ Ｐゴシック" charset="-128"/>
          <a:cs typeface="ＭＳ Ｐゴシック" charset="-128"/>
        </a:defRPr>
      </a:lvl8pPr>
      <a:lvl9pPr marL="1828754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FF7F00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lr>
          <a:srgbClr val="333333"/>
        </a:buClr>
        <a:buSzPct val="90000"/>
        <a:buFont typeface="Wingdings" pitchFamily="2" charset="2"/>
        <a:buChar char="§"/>
        <a:defRPr sz="2800">
          <a:solidFill>
            <a:srgbClr val="213F91"/>
          </a:solidFill>
          <a:latin typeface="Arial Narrow" panose="020B0604020202020204" pitchFamily="34" charset="0"/>
          <a:ea typeface="+mn-ea"/>
          <a:cs typeface="Arial Narrow" panose="020B0604020202020204" pitchFamily="34" charset="0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lr>
          <a:srgbClr val="333333"/>
        </a:buClr>
        <a:buSzPct val="93000"/>
        <a:buFont typeface="Times" pitchFamily="2" charset="0"/>
        <a:buChar char="•"/>
        <a:defRPr sz="2400">
          <a:solidFill>
            <a:srgbClr val="213F91"/>
          </a:solidFill>
          <a:latin typeface="Arial Narrow" panose="020B0604020202020204" pitchFamily="34" charset="0"/>
          <a:ea typeface="+mn-ea"/>
          <a:cs typeface="Arial Narrow" panose="020B0604020202020204" pitchFamily="34" charset="0"/>
        </a:defRPr>
      </a:lvl2pPr>
      <a:lvl3pPr marL="1084263" indent="-227013" algn="l" rtl="0" eaLnBrk="0" fontAlgn="base" hangingPunct="0">
        <a:spcBef>
          <a:spcPct val="20000"/>
        </a:spcBef>
        <a:spcAft>
          <a:spcPct val="0"/>
        </a:spcAft>
        <a:buClr>
          <a:srgbClr val="333333"/>
        </a:buClr>
        <a:buSzPct val="58000"/>
        <a:buFont typeface="Wingdings" pitchFamily="2" charset="2"/>
        <a:buChar char="v"/>
        <a:defRPr sz="2000">
          <a:solidFill>
            <a:srgbClr val="213F91"/>
          </a:solidFill>
          <a:latin typeface="Arial Narrow" panose="020B0604020202020204" pitchFamily="34" charset="0"/>
          <a:ea typeface="ＭＳ Ｐゴシック" panose="020B0600070205080204" pitchFamily="34" charset="-128"/>
          <a:cs typeface="Arial Narrow" panose="020B0604020202020204" pitchFamily="34" charset="0"/>
        </a:defRPr>
      </a:lvl3pPr>
      <a:lvl4pPr marL="1427163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FF7F00"/>
          </a:solidFill>
          <a:latin typeface="+mn-lt"/>
          <a:ea typeface="ＭＳ Ｐゴシック" panose="020B0600070205080204" pitchFamily="34" charset="-128"/>
          <a:cs typeface="ヒラギノ角ゴ Pro W3" charset="-128"/>
        </a:defRPr>
      </a:lvl4pPr>
      <a:lvl5pPr marL="1770063" indent="-22701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7F00"/>
          </a:solidFill>
          <a:latin typeface="+mn-lt"/>
          <a:ea typeface="ＭＳ Ｐゴシック" panose="020B0600070205080204" pitchFamily="34" charset="-128"/>
          <a:cs typeface="ヒラギノ角ゴ Pro W3" charset="-128"/>
        </a:defRPr>
      </a:lvl5pPr>
      <a:lvl6pPr marL="2228795" indent="-228594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7F00"/>
          </a:solidFill>
          <a:latin typeface="+mn-lt"/>
          <a:ea typeface="+mn-ea"/>
        </a:defRPr>
      </a:lvl6pPr>
      <a:lvl7pPr marL="2685983" indent="-228594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7F00"/>
          </a:solidFill>
          <a:latin typeface="+mn-lt"/>
          <a:ea typeface="+mn-ea"/>
        </a:defRPr>
      </a:lvl7pPr>
      <a:lvl8pPr marL="3143171" indent="-228594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7F00"/>
          </a:solidFill>
          <a:latin typeface="+mn-lt"/>
          <a:ea typeface="+mn-ea"/>
        </a:defRPr>
      </a:lvl8pPr>
      <a:lvl9pPr marL="3600360" indent="-228594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7F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DF10F21-1059-1645-84FD-9BE9DE7EB2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50924" y="230188"/>
            <a:ext cx="8035525" cy="857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381A9B4B-3B4B-C14F-93C3-8E70448852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22400"/>
            <a:ext cx="8181975" cy="314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76FFEB-5E78-604E-A26F-A38AE524AB0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0" i="0">
                <a:solidFill>
                  <a:schemeClr val="bg2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  <a:p>
            <a:pPr>
              <a:defRPr/>
            </a:pPr>
            <a:fld id="{771DF1EA-AC50-0046-AF4E-5614F61C567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9" name="Date Placeholder 4">
            <a:extLst>
              <a:ext uri="{FF2B5EF4-FFF2-40B4-BE49-F238E27FC236}">
                <a16:creationId xmlns:a16="http://schemas.microsoft.com/office/drawing/2014/main" id="{79F7CD11-6351-1B4A-83F6-5AD8FEEF231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304800" y="4686300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 lang="en-US" sz="1000" kern="1200">
                <a:solidFill>
                  <a:schemeClr val="bg2"/>
                </a:solidFill>
                <a:latin typeface="Futura PT Book" panose="020B0502020204020303" pitchFamily="34" charset="77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r>
              <a:rPr dirty="0"/>
              <a:t>Santa Clara, CA</a:t>
            </a:r>
          </a:p>
          <a:p>
            <a:pPr>
              <a:defRPr/>
            </a:pPr>
            <a:r>
              <a:rPr lang="en-US" dirty="0"/>
              <a:t>November </a:t>
            </a:r>
            <a:r>
              <a:rPr lang="is-IS" dirty="0"/>
              <a:t>2020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DF21F24-0610-4BCC-AD0F-2E65637949C4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0"/>
            <a:ext cx="9144000" cy="952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00" spc="120">
          <a:solidFill>
            <a:srgbClr val="DCD33E"/>
          </a:solidFill>
          <a:latin typeface="Arial Narrow" panose="020B0604020202020204" pitchFamily="34" charset="0"/>
          <a:ea typeface="+mj-ea"/>
          <a:cs typeface="Arial Narrow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DCD33E"/>
          </a:solidFill>
          <a:latin typeface="Arial Narrow" panose="020B0604020202020204" pitchFamily="34" charset="0"/>
          <a:ea typeface="ＭＳ Ｐゴシック" charset="-128"/>
          <a:cs typeface="Arial Narrow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DCD33E"/>
          </a:solidFill>
          <a:latin typeface="Arial Narrow" panose="020B0604020202020204" pitchFamily="34" charset="0"/>
          <a:ea typeface="ＭＳ Ｐゴシック" charset="-128"/>
          <a:cs typeface="Arial Narrow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DCD33E"/>
          </a:solidFill>
          <a:latin typeface="Arial Narrow" panose="020B0604020202020204" pitchFamily="34" charset="0"/>
          <a:ea typeface="ＭＳ Ｐゴシック" charset="-128"/>
          <a:cs typeface="Arial Narrow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DCD33E"/>
          </a:solidFill>
          <a:latin typeface="Arial Narrow" panose="020B0604020202020204" pitchFamily="34" charset="0"/>
          <a:ea typeface="ＭＳ Ｐゴシック" charset="-128"/>
          <a:cs typeface="Arial Narrow" panose="020B0604020202020204" pitchFamily="34" charset="0"/>
        </a:defRPr>
      </a:lvl5pPr>
      <a:lvl6pPr marL="457189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FF7F00"/>
          </a:solidFill>
          <a:latin typeface="Arial" charset="0"/>
          <a:ea typeface="ＭＳ Ｐゴシック" charset="-128"/>
          <a:cs typeface="ＭＳ Ｐゴシック" charset="-128"/>
        </a:defRPr>
      </a:lvl6pPr>
      <a:lvl7pPr marL="914378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FF7F00"/>
          </a:solidFill>
          <a:latin typeface="Arial" charset="0"/>
          <a:ea typeface="ＭＳ Ｐゴシック" charset="-128"/>
          <a:cs typeface="ＭＳ Ｐゴシック" charset="-128"/>
        </a:defRPr>
      </a:lvl7pPr>
      <a:lvl8pPr marL="1371566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FF7F00"/>
          </a:solidFill>
          <a:latin typeface="Arial" charset="0"/>
          <a:ea typeface="ＭＳ Ｐゴシック" charset="-128"/>
          <a:cs typeface="ＭＳ Ｐゴシック" charset="-128"/>
        </a:defRPr>
      </a:lvl8pPr>
      <a:lvl9pPr marL="1828754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FF7F00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lr>
          <a:srgbClr val="333333"/>
        </a:buClr>
        <a:buSzPct val="90000"/>
        <a:buFont typeface="Wingdings" pitchFamily="2" charset="2"/>
        <a:buChar char="§"/>
        <a:defRPr sz="2800">
          <a:solidFill>
            <a:srgbClr val="213F91"/>
          </a:solidFill>
          <a:latin typeface="Arial Narrow" panose="020B0604020202020204" pitchFamily="34" charset="0"/>
          <a:ea typeface="+mn-ea"/>
          <a:cs typeface="Arial Narrow" panose="020B0604020202020204" pitchFamily="34" charset="0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lr>
          <a:srgbClr val="333333"/>
        </a:buClr>
        <a:buSzPct val="93000"/>
        <a:buFont typeface="Times" pitchFamily="2" charset="0"/>
        <a:buChar char="•"/>
        <a:defRPr sz="2400">
          <a:solidFill>
            <a:srgbClr val="213F91"/>
          </a:solidFill>
          <a:latin typeface="Arial Narrow" panose="020B0604020202020204" pitchFamily="34" charset="0"/>
          <a:ea typeface="+mn-ea"/>
          <a:cs typeface="Arial Narrow" panose="020B0604020202020204" pitchFamily="34" charset="0"/>
        </a:defRPr>
      </a:lvl2pPr>
      <a:lvl3pPr marL="1084263" indent="-227013" algn="l" rtl="0" eaLnBrk="0" fontAlgn="base" hangingPunct="0">
        <a:spcBef>
          <a:spcPct val="20000"/>
        </a:spcBef>
        <a:spcAft>
          <a:spcPct val="0"/>
        </a:spcAft>
        <a:buClr>
          <a:srgbClr val="333333"/>
        </a:buClr>
        <a:buSzPct val="58000"/>
        <a:buFont typeface="Wingdings" pitchFamily="2" charset="2"/>
        <a:buChar char="v"/>
        <a:defRPr sz="2000">
          <a:solidFill>
            <a:srgbClr val="213F91"/>
          </a:solidFill>
          <a:latin typeface="Arial Narrow" panose="020B0604020202020204" pitchFamily="34" charset="0"/>
          <a:ea typeface="ＭＳ Ｐゴシック" panose="020B0600070205080204" pitchFamily="34" charset="-128"/>
          <a:cs typeface="Arial Narrow" panose="020B0604020202020204" pitchFamily="34" charset="0"/>
        </a:defRPr>
      </a:lvl3pPr>
      <a:lvl4pPr marL="1427163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FF7F00"/>
          </a:solidFill>
          <a:latin typeface="+mn-lt"/>
          <a:ea typeface="ＭＳ Ｐゴシック" panose="020B0600070205080204" pitchFamily="34" charset="-128"/>
          <a:cs typeface="ヒラギノ角ゴ Pro W3" charset="-128"/>
        </a:defRPr>
      </a:lvl4pPr>
      <a:lvl5pPr marL="1770063" indent="-22701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7F00"/>
          </a:solidFill>
          <a:latin typeface="+mn-lt"/>
          <a:ea typeface="ＭＳ Ｐゴシック" panose="020B0600070205080204" pitchFamily="34" charset="-128"/>
          <a:cs typeface="ヒラギノ角ゴ Pro W3" charset="-128"/>
        </a:defRPr>
      </a:lvl5pPr>
      <a:lvl6pPr marL="2228795" indent="-228594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7F00"/>
          </a:solidFill>
          <a:latin typeface="+mn-lt"/>
          <a:ea typeface="+mn-ea"/>
        </a:defRPr>
      </a:lvl6pPr>
      <a:lvl7pPr marL="2685983" indent="-228594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7F00"/>
          </a:solidFill>
          <a:latin typeface="+mn-lt"/>
          <a:ea typeface="+mn-ea"/>
        </a:defRPr>
      </a:lvl7pPr>
      <a:lvl8pPr marL="3143171" indent="-228594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7F00"/>
          </a:solidFill>
          <a:latin typeface="+mn-lt"/>
          <a:ea typeface="+mn-ea"/>
        </a:defRPr>
      </a:lvl8pPr>
      <a:lvl9pPr marL="3600360" indent="-228594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7F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88183-8BFE-0B48-9CA0-ECA27386CA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012371"/>
            <a:ext cx="9134203" cy="2702379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solidFill>
                  <a:srgbClr val="36667C"/>
                </a:solidFill>
              </a:rPr>
              <a:t>Speaker Presentation</a:t>
            </a:r>
            <a:br>
              <a:rPr lang="en-US" altLang="en-US" dirty="0">
                <a:solidFill>
                  <a:srgbClr val="36667C"/>
                </a:solidFill>
              </a:rPr>
            </a:br>
            <a:r>
              <a:rPr lang="en-US" altLang="en-US" dirty="0">
                <a:solidFill>
                  <a:srgbClr val="36667C"/>
                </a:solidFill>
              </a:rPr>
              <a:t>Template</a:t>
            </a:r>
            <a:endParaRPr lang="en-US" dirty="0">
              <a:solidFill>
                <a:srgbClr val="36667C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3DA878-BF1D-9A46-AC37-6AD7CAA420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altLang="en-US" dirty="0">
                <a:solidFill>
                  <a:srgbClr val="36667C"/>
                </a:solidFill>
              </a:rPr>
              <a:t>The best is yet to come!</a:t>
            </a:r>
          </a:p>
          <a:p>
            <a:pPr>
              <a:defRPr/>
            </a:pPr>
            <a:endParaRPr dirty="0"/>
          </a:p>
        </p:txBody>
      </p:sp>
      <p:sp>
        <p:nvSpPr>
          <p:cNvPr id="18436" name="Slide Number Placeholder 4">
            <a:extLst>
              <a:ext uri="{FF2B5EF4-FFF2-40B4-BE49-F238E27FC236}">
                <a16:creationId xmlns:a16="http://schemas.microsoft.com/office/drawing/2014/main" id="{156297E1-8A3F-4E4C-8D48-BE4DCA90255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solidFill>
                <a:schemeClr val="bg2"/>
              </a:solidFill>
              <a:latin typeface="Futura PT Book" panose="020B0502020204020303" pitchFamily="34" charset="77"/>
            </a:endParaRPr>
          </a:p>
          <a:p>
            <a:fld id="{C7D6F808-040A-0E43-8C8C-27CCB312F9F8}" type="slidenum">
              <a:rPr lang="en-US" altLang="en-US" smtClean="0">
                <a:solidFill>
                  <a:schemeClr val="bg2"/>
                </a:solidFill>
                <a:latin typeface="Futura PT Book" panose="020B0502020204020303" pitchFamily="34" charset="77"/>
              </a:rPr>
              <a:pPr/>
              <a:t>1</a:t>
            </a:fld>
            <a:endParaRPr lang="en-US" altLang="en-US">
              <a:solidFill>
                <a:schemeClr val="bg2"/>
              </a:solidFill>
              <a:latin typeface="Futura PT Book" panose="020B0502020204020303" pitchFamily="34" charset="7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>
            <a:extLst>
              <a:ext uri="{FF2B5EF4-FFF2-40B4-BE49-F238E27FC236}">
                <a16:creationId xmlns:a16="http://schemas.microsoft.com/office/drawing/2014/main" id="{C21E5FB0-628D-EB4B-B24C-0F536D31463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131888"/>
            <a:ext cx="9144000" cy="1352549"/>
          </a:xfrm>
        </p:spPr>
        <p:txBody>
          <a:bodyPr/>
          <a:lstStyle/>
          <a:p>
            <a:pPr eaLnBrk="1" hangingPunct="1">
              <a:defRPr/>
            </a:pPr>
            <a:br>
              <a:rPr lang="en-US" altLang="en-US" dirty="0">
                <a:solidFill>
                  <a:srgbClr val="F37B35"/>
                </a:solidFill>
              </a:rPr>
            </a:br>
            <a:r>
              <a:rPr lang="en-US" altLang="en-US" dirty="0">
                <a:solidFill>
                  <a:srgbClr val="36667C"/>
                </a:solidFill>
              </a:rPr>
              <a:t>Section / Title</a:t>
            </a:r>
            <a:br>
              <a:rPr lang="en-US" altLang="en-US" dirty="0">
                <a:solidFill>
                  <a:srgbClr val="36667C"/>
                </a:solidFill>
              </a:rPr>
            </a:br>
            <a:r>
              <a:rPr lang="en-US" altLang="en-US" dirty="0">
                <a:solidFill>
                  <a:srgbClr val="36667C"/>
                </a:solidFill>
              </a:rPr>
              <a:t>Up to Two Lines</a:t>
            </a:r>
            <a:br>
              <a:rPr lang="en-US" altLang="en-US" dirty="0">
                <a:solidFill>
                  <a:srgbClr val="4DCDC1"/>
                </a:solidFill>
              </a:rPr>
            </a:br>
            <a:endParaRPr lang="en-US" altLang="en-US" dirty="0">
              <a:solidFill>
                <a:srgbClr val="4DCDC1"/>
              </a:solidFill>
            </a:endParaRPr>
          </a:p>
        </p:txBody>
      </p:sp>
      <p:sp>
        <p:nvSpPr>
          <p:cNvPr id="19458" name="Subtitle 2">
            <a:extLst>
              <a:ext uri="{FF2B5EF4-FFF2-40B4-BE49-F238E27FC236}">
                <a16:creationId xmlns:a16="http://schemas.microsoft.com/office/drawing/2014/main" id="{B91DE28D-34A9-5D44-9E25-806371D9BF3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2659063"/>
            <a:ext cx="9144000" cy="1798637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36667C"/>
                </a:solidFill>
              </a:rPr>
              <a:t>Section / Sub-title</a:t>
            </a:r>
            <a:br>
              <a:rPr lang="en-US" altLang="en-US" dirty="0">
                <a:solidFill>
                  <a:srgbClr val="36667C"/>
                </a:solidFill>
              </a:rPr>
            </a:br>
            <a:r>
              <a:rPr lang="en-US" altLang="en-US" dirty="0">
                <a:solidFill>
                  <a:srgbClr val="36667C"/>
                </a:solidFill>
              </a:rPr>
              <a:t>Up to Two Lines</a:t>
            </a:r>
          </a:p>
        </p:txBody>
      </p:sp>
      <p:sp>
        <p:nvSpPr>
          <p:cNvPr id="19460" name="Slide Number Placeholder 4">
            <a:extLst>
              <a:ext uri="{FF2B5EF4-FFF2-40B4-BE49-F238E27FC236}">
                <a16:creationId xmlns:a16="http://schemas.microsoft.com/office/drawing/2014/main" id="{191F4FAA-597A-2E49-9A50-D5E7FE3B24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F0350"/>
              </a:buClr>
              <a:buSzPct val="90000"/>
              <a:buFont typeface="Wingdings" pitchFamily="2" charset="2"/>
              <a:buChar char="§"/>
              <a:defRPr sz="2600">
                <a:solidFill>
                  <a:srgbClr val="213F9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  <a:cs typeface="Arial Narrow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F0350"/>
              </a:buClr>
              <a:buSzPct val="93000"/>
              <a:buFont typeface="Times" pitchFamily="2" charset="0"/>
              <a:buChar char="•"/>
              <a:defRPr sz="2300">
                <a:solidFill>
                  <a:srgbClr val="213F9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  <a:cs typeface="Arial Narrow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F0350"/>
              </a:buClr>
              <a:buSzPct val="58000"/>
              <a:buFont typeface="Wingdings" pitchFamily="2" charset="2"/>
              <a:buChar char="v"/>
              <a:defRPr sz="2000">
                <a:solidFill>
                  <a:srgbClr val="213F9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  <a:cs typeface="Arial Narrow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FF7F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ヒラギノ角ゴ Pro W3" panose="020B0300000000000000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FF7F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7F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7F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7F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7F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ヒラギノ角ゴ Pro W3" panose="020B0300000000000000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000">
              <a:solidFill>
                <a:schemeClr val="bg2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fld id="{25283BFE-D448-6B46-A703-575FCBE22F88}" type="slidenum">
              <a:rPr lang="en-US" altLang="en-US" sz="1000" smtClean="0">
                <a:solidFill>
                  <a:schemeClr val="bg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00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C0C08BC5-F0F5-AF4A-9B1E-1B9F157CAE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4686300"/>
            <a:ext cx="1905000" cy="342900"/>
          </a:xfrm>
        </p:spPr>
        <p:txBody>
          <a:bodyPr/>
          <a:lstStyle>
            <a:lvl1pPr>
              <a:defRPr lang="en-US" sz="1000" kern="1200">
                <a:solidFill>
                  <a:schemeClr val="bg2"/>
                </a:solidFill>
                <a:latin typeface="Futura PT Book" panose="020B0502020204020303" pitchFamily="34" charset="77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r>
              <a:rPr dirty="0"/>
              <a:t>Santa Clara, CA</a:t>
            </a:r>
          </a:p>
          <a:p>
            <a:pPr>
              <a:defRPr/>
            </a:pPr>
            <a:r>
              <a:rPr lang="en-US" dirty="0"/>
              <a:t>August </a:t>
            </a:r>
            <a:r>
              <a:rPr lang="is-IS" dirty="0"/>
              <a:t>2022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804E4-1F1B-45B4-B451-300A649CA8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1131685"/>
            <a:ext cx="9143999" cy="1043281"/>
          </a:xfrm>
        </p:spPr>
        <p:txBody>
          <a:bodyPr/>
          <a:lstStyle/>
          <a:p>
            <a:r>
              <a:rPr lang="en-US" dirty="0">
                <a:solidFill>
                  <a:srgbClr val="36667C"/>
                </a:solidFill>
              </a:rPr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00EA24-B318-45DE-9DC9-DE8CCF8BDF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823326"/>
            <a:ext cx="9144000" cy="1405774"/>
          </a:xfrm>
        </p:spPr>
        <p:txBody>
          <a:bodyPr/>
          <a:lstStyle/>
          <a:p>
            <a:r>
              <a:rPr lang="en-US" dirty="0">
                <a:solidFill>
                  <a:srgbClr val="36667C"/>
                </a:solidFill>
              </a:rPr>
              <a:t>Click to add subtitle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15862F-38E8-4221-9A58-B3394A593E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  <a:p>
            <a:pPr>
              <a:defRPr/>
            </a:pPr>
            <a:fld id="{E39CACA6-73CF-A547-BE4A-6E1C4FB815BF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7C51B4-8A2D-44D6-A491-FDE57F429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Santa Clara, CA</a:t>
            </a:r>
          </a:p>
          <a:p>
            <a:pPr>
              <a:defRPr/>
            </a:pPr>
            <a:r>
              <a:rPr lang="en-US" dirty="0"/>
              <a:t>August 2022</a:t>
            </a:r>
          </a:p>
        </p:txBody>
      </p:sp>
    </p:spTree>
    <p:extLst>
      <p:ext uri="{BB962C8B-B14F-4D97-AF65-F5344CB8AC3E}">
        <p14:creationId xmlns:p14="http://schemas.microsoft.com/office/powerpoint/2010/main" val="4133547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>
            <a:extLst>
              <a:ext uri="{FF2B5EF4-FFF2-40B4-BE49-F238E27FC236}">
                <a16:creationId xmlns:a16="http://schemas.microsoft.com/office/drawing/2014/main" id="{AA99215C-3B00-D846-AF31-05D4F43E79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F0350"/>
              </a:buClr>
              <a:buSzPct val="90000"/>
              <a:buFont typeface="Wingdings" pitchFamily="2" charset="2"/>
              <a:buChar char="§"/>
              <a:defRPr sz="2600">
                <a:solidFill>
                  <a:srgbClr val="213F9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  <a:cs typeface="Arial Narrow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F0350"/>
              </a:buClr>
              <a:buSzPct val="93000"/>
              <a:buFont typeface="Times" pitchFamily="2" charset="0"/>
              <a:buChar char="•"/>
              <a:defRPr sz="2300">
                <a:solidFill>
                  <a:srgbClr val="213F9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  <a:cs typeface="Arial Narrow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F0350"/>
              </a:buClr>
              <a:buSzPct val="58000"/>
              <a:buFont typeface="Wingdings" pitchFamily="2" charset="2"/>
              <a:buChar char="v"/>
              <a:defRPr sz="2000">
                <a:solidFill>
                  <a:srgbClr val="213F9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  <a:cs typeface="Arial Narrow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FF7F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ヒラギノ角ゴ Pro W3" panose="020B0300000000000000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FF7F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7F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7F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7F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7F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ヒラギノ角ゴ Pro W3" panose="020B0300000000000000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000">
              <a:solidFill>
                <a:schemeClr val="bg2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fld id="{013612BD-44D2-FB41-9C31-B5747CEECD78}" type="slidenum">
              <a:rPr lang="en-US" altLang="en-US" sz="1000" smtClean="0">
                <a:solidFill>
                  <a:schemeClr val="bg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00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9F191F-8598-8F4C-8ED7-13B385D7D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973183"/>
            <a:ext cx="7816850" cy="519248"/>
          </a:xfrm>
        </p:spPr>
        <p:txBody>
          <a:bodyPr/>
          <a:lstStyle/>
          <a:p>
            <a:pPr>
              <a:defRPr/>
            </a:pPr>
            <a:r>
              <a:rPr lang="en-US" altLang="en-US" kern="0" dirty="0">
                <a:solidFill>
                  <a:srgbClr val="36667C"/>
                </a:solidFill>
              </a:rPr>
              <a:t>Content Slide Title</a:t>
            </a:r>
          </a:p>
        </p:txBody>
      </p:sp>
      <p:sp>
        <p:nvSpPr>
          <p:cNvPr id="21508" name="Subtitle 2">
            <a:extLst>
              <a:ext uri="{FF2B5EF4-FFF2-40B4-BE49-F238E27FC236}">
                <a16:creationId xmlns:a16="http://schemas.microsoft.com/office/drawing/2014/main" id="{19B2078F-DE20-3B4B-A449-4BEC70CDE8C7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304800" y="1422400"/>
            <a:ext cx="2751909" cy="3205117"/>
          </a:xfrm>
        </p:spPr>
        <p:txBody>
          <a:bodyPr/>
          <a:lstStyle/>
          <a:p>
            <a:pPr marL="0" indent="0" eaLnBrk="1" hangingPunct="1">
              <a:buNone/>
            </a:pPr>
            <a:endParaRPr lang="en-US" altLang="en-US" sz="1600" b="1" dirty="0">
              <a:solidFill>
                <a:srgbClr val="374B93"/>
              </a:solidFill>
            </a:endParaRPr>
          </a:p>
          <a:p>
            <a:pPr marL="0" indent="0" algn="ctr" eaLnBrk="1" hangingPunct="1">
              <a:buNone/>
            </a:pPr>
            <a:r>
              <a:rPr lang="en-US" altLang="en-US" sz="1600" b="1" dirty="0">
                <a:solidFill>
                  <a:srgbClr val="36667C"/>
                </a:solidFill>
              </a:rPr>
              <a:t>Sample Three Column Slide</a:t>
            </a:r>
          </a:p>
          <a:p>
            <a:pPr lvl="1" algn="ctr" eaLnBrk="1" hangingPunct="1">
              <a:buClr>
                <a:srgbClr val="374B93"/>
              </a:buClr>
              <a:buFont typeface="Wingdings" pitchFamily="2" charset="2"/>
              <a:buChar char="§"/>
            </a:pPr>
            <a:r>
              <a:rPr lang="en-US" altLang="en-US" sz="1100" dirty="0">
                <a:solidFill>
                  <a:schemeClr val="tx1"/>
                </a:solidFill>
              </a:rPr>
              <a:t>Sample Bullet</a:t>
            </a:r>
          </a:p>
          <a:p>
            <a:pPr lvl="1" algn="ctr" eaLnBrk="1" hangingPunct="1">
              <a:buClr>
                <a:srgbClr val="374B93"/>
              </a:buClr>
              <a:buFont typeface="Wingdings" pitchFamily="2" charset="2"/>
              <a:buChar char="§"/>
            </a:pPr>
            <a:r>
              <a:rPr lang="en-US" altLang="en-US" sz="1100" dirty="0">
                <a:solidFill>
                  <a:schemeClr val="tx1"/>
                </a:solidFill>
              </a:rPr>
              <a:t>Sample Bullet</a:t>
            </a:r>
          </a:p>
          <a:p>
            <a:pPr lvl="1" algn="ctr" eaLnBrk="1" hangingPunct="1">
              <a:buClr>
                <a:srgbClr val="374B93"/>
              </a:buClr>
              <a:buFont typeface="Wingdings" pitchFamily="2" charset="2"/>
              <a:buChar char="§"/>
            </a:pPr>
            <a:r>
              <a:rPr lang="en-US" altLang="en-US" sz="1100" dirty="0">
                <a:solidFill>
                  <a:schemeClr val="tx1"/>
                </a:solidFill>
              </a:rPr>
              <a:t>Sample Bullet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402FEDA7-81C0-714C-87C6-ACCBAEA8C4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3886" y="1420949"/>
            <a:ext cx="2862263" cy="326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339725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33"/>
              </a:buClr>
              <a:buSzPct val="90000"/>
              <a:buFont typeface="Wingdings" pitchFamily="2" charset="2"/>
              <a:buChar char="§"/>
              <a:defRPr sz="2800" b="0" i="0" spc="40" baseline="0">
                <a:solidFill>
                  <a:srgbClr val="364B93"/>
                </a:solidFill>
                <a:effectLst/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33"/>
              </a:buClr>
              <a:buSzPct val="100000"/>
              <a:buFont typeface="Arial"/>
              <a:buChar char="•"/>
              <a:defRPr sz="2400" b="0" i="0" spc="40" baseline="0">
                <a:solidFill>
                  <a:srgbClr val="364B93"/>
                </a:solidFill>
                <a:effectLst/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33"/>
              </a:buClr>
              <a:buSzPct val="58000"/>
              <a:buFont typeface="Wingdings" pitchFamily="2" charset="2"/>
              <a:buChar char="v"/>
              <a:defRPr sz="2000" b="0" i="0" spc="40" baseline="0">
                <a:solidFill>
                  <a:srgbClr val="364B93"/>
                </a:solidFill>
                <a:effectLst/>
                <a:latin typeface="Arial Narrow" panose="020B0604020202020204" pitchFamily="34" charset="0"/>
                <a:ea typeface="ＭＳ Ｐゴシック" panose="020B0600070205080204" pitchFamily="34" charset="-128"/>
                <a:cs typeface="Arial Narrow" panose="020B0604020202020204" pitchFamily="34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FF7F00"/>
                </a:solidFill>
                <a:latin typeface="+mn-lt"/>
                <a:ea typeface="ＭＳ Ｐゴシック" panose="020B0600070205080204" pitchFamily="34" charset="-128"/>
                <a:cs typeface="ヒラギノ角ゴ Pro W3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2000">
                <a:solidFill>
                  <a:srgbClr val="FF7F00"/>
                </a:solidFill>
                <a:latin typeface="+mn-lt"/>
                <a:ea typeface="ＭＳ Ｐゴシック" panose="020B0600070205080204" pitchFamily="34" charset="-128"/>
                <a:cs typeface="ヒラギノ角ゴ Pro W3" charset="-128"/>
              </a:defRPr>
            </a:lvl5pPr>
            <a:lvl6pPr marL="8001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2000">
                <a:solidFill>
                  <a:srgbClr val="FFFFFF"/>
                </a:solidFill>
                <a:latin typeface="+mn-lt"/>
                <a:ea typeface="+mn-ea"/>
              </a:defRPr>
            </a:lvl6pPr>
            <a:lvl7pPr marL="1262063" indent="-347663" algn="l" rtl="0" eaLnBrk="1" fontAlgn="base" hangingPunct="1">
              <a:spcBef>
                <a:spcPct val="20000"/>
              </a:spcBef>
              <a:spcAft>
                <a:spcPct val="0"/>
              </a:spcAft>
              <a:buFont typeface="Courier New"/>
              <a:buChar char="o"/>
              <a:defRPr sz="2000">
                <a:solidFill>
                  <a:srgbClr val="FFFFFF"/>
                </a:solidFill>
                <a:latin typeface="+mn-lt"/>
                <a:ea typeface="+mn-ea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7F00"/>
                </a:solidFill>
                <a:latin typeface="+mn-lt"/>
                <a:ea typeface="+mn-ea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7F00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buNone/>
            </a:pPr>
            <a:endParaRPr lang="en-US" altLang="en-US" sz="1600" b="1" dirty="0">
              <a:solidFill>
                <a:srgbClr val="374B93"/>
              </a:solidFill>
            </a:endParaRPr>
          </a:p>
          <a:p>
            <a:pPr marL="0" indent="0" algn="ctr" eaLnBrk="1" hangingPunct="1">
              <a:buNone/>
            </a:pPr>
            <a:r>
              <a:rPr lang="en-US" altLang="en-US" sz="1600" b="1" dirty="0">
                <a:solidFill>
                  <a:srgbClr val="36667C"/>
                </a:solidFill>
              </a:rPr>
              <a:t>Sample Three Column Slide</a:t>
            </a:r>
          </a:p>
          <a:p>
            <a:pPr lvl="1" algn="ctr" eaLnBrk="1" hangingPunct="1">
              <a:buClr>
                <a:srgbClr val="374B93"/>
              </a:buClr>
              <a:buFont typeface="Wingdings" pitchFamily="2" charset="2"/>
              <a:buChar char="§"/>
            </a:pPr>
            <a:r>
              <a:rPr lang="en-US" altLang="en-US" sz="1100" dirty="0">
                <a:solidFill>
                  <a:schemeClr val="tx1"/>
                </a:solidFill>
              </a:rPr>
              <a:t>Sample Bullet</a:t>
            </a:r>
          </a:p>
          <a:p>
            <a:pPr lvl="1" algn="ctr" eaLnBrk="1" hangingPunct="1">
              <a:buClr>
                <a:srgbClr val="374B93"/>
              </a:buClr>
              <a:buFont typeface="Wingdings" pitchFamily="2" charset="2"/>
              <a:buChar char="§"/>
            </a:pPr>
            <a:r>
              <a:rPr lang="en-US" altLang="en-US" sz="1100" dirty="0">
                <a:solidFill>
                  <a:schemeClr val="tx1"/>
                </a:solidFill>
              </a:rPr>
              <a:t>Sample Bullet</a:t>
            </a:r>
          </a:p>
          <a:p>
            <a:pPr lvl="1" algn="ctr" eaLnBrk="1" hangingPunct="1">
              <a:buClr>
                <a:srgbClr val="374B93"/>
              </a:buClr>
              <a:buFont typeface="Wingdings" pitchFamily="2" charset="2"/>
              <a:buChar char="§"/>
            </a:pPr>
            <a:r>
              <a:rPr lang="en-US" altLang="en-US" sz="1100" dirty="0">
                <a:solidFill>
                  <a:schemeClr val="tx1"/>
                </a:solidFill>
              </a:rPr>
              <a:t>Sample Bullet</a:t>
            </a:r>
          </a:p>
          <a:p>
            <a:pPr lvl="1" algn="ctr" eaLnBrk="1" hangingPunct="1">
              <a:buClr>
                <a:srgbClr val="374B93"/>
              </a:buClr>
              <a:buFont typeface="Wingdings" pitchFamily="2" charset="2"/>
              <a:buChar char="§"/>
            </a:pPr>
            <a:r>
              <a:rPr lang="en-US" altLang="en-US" sz="1100" dirty="0">
                <a:solidFill>
                  <a:schemeClr val="tx1"/>
                </a:solidFill>
              </a:rPr>
              <a:t>Sample Bullet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3CD97A44-AD7E-1648-A96F-9D916C8E45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2649" y="1420949"/>
            <a:ext cx="2862263" cy="326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339725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33"/>
              </a:buClr>
              <a:buSzPct val="90000"/>
              <a:buFont typeface="Wingdings" pitchFamily="2" charset="2"/>
              <a:buChar char="§"/>
              <a:defRPr sz="2800" b="0" i="0" spc="40" baseline="0">
                <a:solidFill>
                  <a:srgbClr val="364B93"/>
                </a:solidFill>
                <a:effectLst/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33"/>
              </a:buClr>
              <a:buSzPct val="100000"/>
              <a:buFont typeface="Arial"/>
              <a:buChar char="•"/>
              <a:defRPr sz="2400" b="0" i="0" spc="40" baseline="0">
                <a:solidFill>
                  <a:srgbClr val="364B93"/>
                </a:solidFill>
                <a:effectLst/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33"/>
              </a:buClr>
              <a:buSzPct val="58000"/>
              <a:buFont typeface="Wingdings" pitchFamily="2" charset="2"/>
              <a:buChar char="v"/>
              <a:defRPr sz="2000" b="0" i="0" spc="40" baseline="0">
                <a:solidFill>
                  <a:srgbClr val="364B93"/>
                </a:solidFill>
                <a:effectLst/>
                <a:latin typeface="Arial Narrow" panose="020B0604020202020204" pitchFamily="34" charset="0"/>
                <a:ea typeface="ＭＳ Ｐゴシック" panose="020B0600070205080204" pitchFamily="34" charset="-128"/>
                <a:cs typeface="Arial Narrow" panose="020B0604020202020204" pitchFamily="34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FF7F00"/>
                </a:solidFill>
                <a:latin typeface="+mn-lt"/>
                <a:ea typeface="ＭＳ Ｐゴシック" panose="020B0600070205080204" pitchFamily="34" charset="-128"/>
                <a:cs typeface="ヒラギノ角ゴ Pro W3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2000">
                <a:solidFill>
                  <a:srgbClr val="FF7F00"/>
                </a:solidFill>
                <a:latin typeface="+mn-lt"/>
                <a:ea typeface="ＭＳ Ｐゴシック" panose="020B0600070205080204" pitchFamily="34" charset="-128"/>
                <a:cs typeface="ヒラギノ角ゴ Pro W3" charset="-128"/>
              </a:defRPr>
            </a:lvl5pPr>
            <a:lvl6pPr marL="8001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2000">
                <a:solidFill>
                  <a:srgbClr val="FFFFFF"/>
                </a:solidFill>
                <a:latin typeface="+mn-lt"/>
                <a:ea typeface="+mn-ea"/>
              </a:defRPr>
            </a:lvl6pPr>
            <a:lvl7pPr marL="1262063" indent="-347663" algn="l" rtl="0" eaLnBrk="1" fontAlgn="base" hangingPunct="1">
              <a:spcBef>
                <a:spcPct val="20000"/>
              </a:spcBef>
              <a:spcAft>
                <a:spcPct val="0"/>
              </a:spcAft>
              <a:buFont typeface="Courier New"/>
              <a:buChar char="o"/>
              <a:defRPr sz="2000">
                <a:solidFill>
                  <a:srgbClr val="FFFFFF"/>
                </a:solidFill>
                <a:latin typeface="+mn-lt"/>
                <a:ea typeface="+mn-ea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7F00"/>
                </a:solidFill>
                <a:latin typeface="+mn-lt"/>
                <a:ea typeface="+mn-ea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7F00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buNone/>
            </a:pPr>
            <a:endParaRPr lang="en-US" altLang="en-US" sz="1600" b="1" dirty="0">
              <a:solidFill>
                <a:srgbClr val="374B93"/>
              </a:solidFill>
            </a:endParaRPr>
          </a:p>
          <a:p>
            <a:pPr marL="0" indent="0" algn="ctr" eaLnBrk="1" hangingPunct="1">
              <a:buNone/>
            </a:pPr>
            <a:r>
              <a:rPr lang="en-US" altLang="en-US" sz="1600" b="1" dirty="0">
                <a:solidFill>
                  <a:srgbClr val="36667C"/>
                </a:solidFill>
              </a:rPr>
              <a:t>Sample Three Column Slide</a:t>
            </a:r>
          </a:p>
          <a:p>
            <a:pPr lvl="1" algn="ctr" eaLnBrk="1" hangingPunct="1">
              <a:buClr>
                <a:srgbClr val="374B93"/>
              </a:buClr>
              <a:buFont typeface="Wingdings" pitchFamily="2" charset="2"/>
              <a:buChar char="§"/>
            </a:pPr>
            <a:r>
              <a:rPr lang="en-US" altLang="en-US" sz="1100" dirty="0">
                <a:solidFill>
                  <a:schemeClr val="tx1"/>
                </a:solidFill>
              </a:rPr>
              <a:t>Sample Bullet</a:t>
            </a:r>
          </a:p>
          <a:p>
            <a:pPr lvl="1" algn="ctr" eaLnBrk="1" hangingPunct="1">
              <a:buClr>
                <a:srgbClr val="374B93"/>
              </a:buClr>
              <a:buFont typeface="Wingdings" pitchFamily="2" charset="2"/>
              <a:buChar char="§"/>
            </a:pPr>
            <a:r>
              <a:rPr lang="en-US" altLang="en-US" sz="1100" dirty="0">
                <a:solidFill>
                  <a:schemeClr val="tx1"/>
                </a:solidFill>
              </a:rPr>
              <a:t>Sample Bullet</a:t>
            </a:r>
          </a:p>
          <a:p>
            <a:pPr lvl="1" algn="ctr" eaLnBrk="1" hangingPunct="1">
              <a:buClr>
                <a:srgbClr val="374B93"/>
              </a:buClr>
              <a:buFont typeface="Wingdings" pitchFamily="2" charset="2"/>
              <a:buChar char="§"/>
            </a:pPr>
            <a:r>
              <a:rPr lang="en-US" altLang="en-US" sz="1100" dirty="0">
                <a:solidFill>
                  <a:schemeClr val="tx1"/>
                </a:solidFill>
              </a:rPr>
              <a:t>Sample Bullet</a:t>
            </a:r>
          </a:p>
          <a:p>
            <a:pPr lvl="1" algn="ctr" eaLnBrk="1" hangingPunct="1">
              <a:buClr>
                <a:srgbClr val="374B93"/>
              </a:buClr>
              <a:buFont typeface="Wingdings" pitchFamily="2" charset="2"/>
              <a:buChar char="§"/>
            </a:pPr>
            <a:r>
              <a:rPr lang="en-US" altLang="en-US" sz="1100" dirty="0">
                <a:solidFill>
                  <a:schemeClr val="tx1"/>
                </a:solidFill>
              </a:rPr>
              <a:t>Sample Bullet</a:t>
            </a:r>
          </a:p>
          <a:p>
            <a:pPr lvl="1" algn="ctr" eaLnBrk="1" hangingPunct="1">
              <a:buClr>
                <a:srgbClr val="374B93"/>
              </a:buClr>
              <a:buFont typeface="Wingdings" pitchFamily="2" charset="2"/>
              <a:buChar char="§"/>
            </a:pPr>
            <a:r>
              <a:rPr lang="en-US" altLang="en-US" sz="1100" dirty="0">
                <a:solidFill>
                  <a:schemeClr val="tx1"/>
                </a:solidFill>
              </a:rPr>
              <a:t>Sample Bullet</a:t>
            </a:r>
          </a:p>
          <a:p>
            <a:pPr marL="457200" lvl="1" indent="0" algn="ctr" eaLnBrk="1" hangingPunct="1">
              <a:buClr>
                <a:srgbClr val="374B93"/>
              </a:buClr>
              <a:buNone/>
            </a:pPr>
            <a:endParaRPr lang="en-US" altLang="en-US" sz="1100" dirty="0">
              <a:solidFill>
                <a:schemeClr val="tx1"/>
              </a:solidFill>
            </a:endParaRP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795AB8B5-8637-B64C-9F52-98C5A1F23D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4686300"/>
            <a:ext cx="1905000" cy="342900"/>
          </a:xfrm>
        </p:spPr>
        <p:txBody>
          <a:bodyPr/>
          <a:lstStyle>
            <a:lvl1pPr>
              <a:defRPr lang="en-US" sz="1000" kern="1200">
                <a:solidFill>
                  <a:schemeClr val="bg2"/>
                </a:solidFill>
                <a:latin typeface="Futura PT Book" panose="020B0502020204020303" pitchFamily="34" charset="77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r>
              <a:rPr dirty="0"/>
              <a:t>Santa Clara, CA</a:t>
            </a:r>
          </a:p>
          <a:p>
            <a:pPr>
              <a:defRPr/>
            </a:pPr>
            <a:r>
              <a:rPr lang="en-US" dirty="0"/>
              <a:t>August </a:t>
            </a:r>
            <a:r>
              <a:rPr lang="is-IS" dirty="0"/>
              <a:t>2022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itle 1">
            <a:extLst>
              <a:ext uri="{FF2B5EF4-FFF2-40B4-BE49-F238E27FC236}">
                <a16:creationId xmlns:a16="http://schemas.microsoft.com/office/drawing/2014/main" id="{84ABFCC9-B375-BA49-898E-328DADEB74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" y="948123"/>
            <a:ext cx="9144000" cy="720589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en-US" dirty="0">
                <a:solidFill>
                  <a:srgbClr val="36667C"/>
                </a:solidFill>
              </a:rPr>
              <a:t>Another Sample Title/Content Slide to Alternate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3F3092-612F-5D43-B2E4-585BE527F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24297"/>
            <a:ext cx="7772400" cy="2847704"/>
          </a:xfrm>
        </p:spPr>
        <p:txBody>
          <a:bodyPr/>
          <a:lstStyle/>
          <a:p>
            <a:pPr marL="111125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800" dirty="0">
              <a:solidFill>
                <a:schemeClr val="accent6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6C70A0BE-C16D-1246-93F0-29D43F9844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333333"/>
              </a:buClr>
              <a:buSzPct val="90000"/>
              <a:buFont typeface="Wingdings" pitchFamily="2" charset="2"/>
              <a:buChar char="§"/>
              <a:defRPr sz="2800">
                <a:solidFill>
                  <a:srgbClr val="213F9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  <a:cs typeface="Arial Narrow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333333"/>
              </a:buClr>
              <a:buSzPct val="93000"/>
              <a:buFont typeface="Times" pitchFamily="2" charset="0"/>
              <a:buChar char="•"/>
              <a:defRPr sz="2400">
                <a:solidFill>
                  <a:srgbClr val="213F9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  <a:cs typeface="Arial Narrow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333333"/>
              </a:buClr>
              <a:buSzPct val="58000"/>
              <a:buFont typeface="Wingdings" pitchFamily="2" charset="2"/>
              <a:buChar char="v"/>
              <a:defRPr sz="2000">
                <a:solidFill>
                  <a:srgbClr val="213F91"/>
                </a:solidFill>
                <a:latin typeface="Arial Narrow" panose="020B0604020202020204" pitchFamily="34" charset="0"/>
                <a:ea typeface="ＭＳ Ｐゴシック" panose="020B0600070205080204" pitchFamily="34" charset="-128"/>
                <a:cs typeface="Arial Narrow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FF7F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ヒラギノ角ゴ Pro W3" panose="020B0300000000000000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FF7F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7F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7F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7F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7F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ヒラギノ角ゴ Pro W3" panose="020B0300000000000000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000">
              <a:solidFill>
                <a:schemeClr val="bg2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fld id="{CCFCFD36-F4DD-264E-8807-362AB0290E9D}" type="slidenum">
              <a:rPr lang="en-US" altLang="en-US" sz="1000" smtClean="0">
                <a:solidFill>
                  <a:schemeClr val="bg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00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FD78F514-D354-D845-BF09-AF1C922E50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4686300"/>
            <a:ext cx="1905000" cy="342900"/>
          </a:xfrm>
        </p:spPr>
        <p:txBody>
          <a:bodyPr/>
          <a:lstStyle>
            <a:lvl1pPr>
              <a:defRPr lang="en-US" sz="1000" kern="1200">
                <a:solidFill>
                  <a:schemeClr val="bg2"/>
                </a:solidFill>
                <a:latin typeface="Futura PT Book" panose="020B0502020204020303" pitchFamily="34" charset="77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r>
              <a:rPr dirty="0"/>
              <a:t>Santa Clara, CA</a:t>
            </a:r>
          </a:p>
          <a:p>
            <a:pPr>
              <a:defRPr/>
            </a:pPr>
            <a:r>
              <a:rPr lang="en-US" dirty="0"/>
              <a:t>August </a:t>
            </a:r>
            <a:r>
              <a:rPr lang="is-IS" dirty="0"/>
              <a:t>2022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A1CE1-FB07-CA45-92A8-3E91108EB3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188720"/>
            <a:ext cx="9144000" cy="2387237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solidFill>
                  <a:srgbClr val="36667C"/>
                </a:solidFill>
                <a:ea typeface="Verdana" panose="020B0604030504040204" pitchFamily="34" charset="0"/>
              </a:rPr>
              <a:t>Thank You!</a:t>
            </a:r>
            <a:endParaRPr lang="en-US" dirty="0">
              <a:solidFill>
                <a:srgbClr val="36667C"/>
              </a:solidFill>
              <a:ea typeface="Verdana" panose="020B060403050404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0708E3-48EC-B543-BACE-0A7A6A1100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altLang="en-US" kern="100" dirty="0">
                <a:solidFill>
                  <a:srgbClr val="36667C"/>
                </a:solidFill>
                <a:ea typeface="+mj-ea"/>
              </a:rPr>
              <a:t>Everything You Need To Know</a:t>
            </a:r>
          </a:p>
          <a:p>
            <a:pPr eaLnBrk="1" hangingPunct="1">
              <a:defRPr/>
            </a:pPr>
            <a:r>
              <a:rPr altLang="en-US" kern="100" dirty="0">
                <a:solidFill>
                  <a:srgbClr val="36667C"/>
                </a:solidFill>
                <a:ea typeface="+mj-ea"/>
              </a:rPr>
              <a:t>For Success</a:t>
            </a:r>
          </a:p>
          <a:p>
            <a:pPr>
              <a:defRPr/>
            </a:pPr>
            <a:endParaRPr kern="100" dirty="0">
              <a:solidFill>
                <a:srgbClr val="334589"/>
              </a:solidFill>
              <a:ea typeface="+mj-ea"/>
            </a:endParaRPr>
          </a:p>
        </p:txBody>
      </p:sp>
      <p:sp>
        <p:nvSpPr>
          <p:cNvPr id="26628" name="Slide Number Placeholder 4">
            <a:extLst>
              <a:ext uri="{FF2B5EF4-FFF2-40B4-BE49-F238E27FC236}">
                <a16:creationId xmlns:a16="http://schemas.microsoft.com/office/drawing/2014/main" id="{BBD656AE-DFE1-D440-BA86-507961562FE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solidFill>
                <a:schemeClr val="bg2"/>
              </a:solidFill>
              <a:latin typeface="Futura PT Book" panose="020B0502020204020303" pitchFamily="34" charset="77"/>
            </a:endParaRPr>
          </a:p>
          <a:p>
            <a:fld id="{0561C9E6-5B28-D448-A497-CBE061C95349}" type="slidenum">
              <a:rPr lang="en-US" altLang="en-US" smtClean="0">
                <a:solidFill>
                  <a:schemeClr val="bg2"/>
                </a:solidFill>
                <a:latin typeface="Futura PT Book" panose="020B0502020204020303" pitchFamily="34" charset="77"/>
              </a:rPr>
              <a:pPr/>
              <a:t>6</a:t>
            </a:fld>
            <a:endParaRPr lang="en-US" altLang="en-US">
              <a:solidFill>
                <a:schemeClr val="bg2"/>
              </a:solidFill>
              <a:latin typeface="Futura PT Book" panose="020B0502020204020303" pitchFamily="34" charset="77"/>
            </a:endParaRP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7EB90AC5-1895-0544-85AE-DEC2DFCA5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4686300"/>
            <a:ext cx="1905000" cy="342900"/>
          </a:xfrm>
        </p:spPr>
        <p:txBody>
          <a:bodyPr/>
          <a:lstStyle>
            <a:lvl1pPr>
              <a:defRPr lang="en-US" sz="1000" kern="1200">
                <a:solidFill>
                  <a:schemeClr val="bg2"/>
                </a:solidFill>
                <a:latin typeface="Futura PT Book" panose="020B0502020204020303" pitchFamily="34" charset="77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r>
              <a:rPr dirty="0"/>
              <a:t>Santa Clara, CA</a:t>
            </a:r>
          </a:p>
          <a:p>
            <a:pPr>
              <a:defRPr/>
            </a:pPr>
            <a:r>
              <a:rPr lang="en-US" dirty="0"/>
              <a:t>August </a:t>
            </a:r>
            <a:r>
              <a:rPr lang="is-IS" dirty="0"/>
              <a:t>2022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NNER-CONTENT ONLY MASTERS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FMS-PPT-Template_16x9.potx" id="{3CD2D1E3-B63E-FA4C-B331-E74958083758}" vid="{C753EA93-D8EC-DC47-8EEB-6738AB01F90C}"/>
    </a:ext>
  </a:extLst>
</a:theme>
</file>

<file path=ppt/theme/theme2.xml><?xml version="1.0" encoding="utf-8"?>
<a:theme xmlns:a="http://schemas.openxmlformats.org/drawingml/2006/main" name="FIRST &amp; LAST SLIDES &amp; ALTERNATE CONTENT SLIDES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FMS-PPT-Template_16x9.potx" id="{3CD2D1E3-B63E-FA4C-B331-E74958083758}" vid="{91211EA4-584B-6846-A940-E3B15C25FFCE}"/>
    </a:ext>
  </a:extLst>
</a:theme>
</file>

<file path=ppt/theme/theme3.xml><?xml version="1.0" encoding="utf-8"?>
<a:theme xmlns:a="http://schemas.openxmlformats.org/drawingml/2006/main" name="2_FlashMemorySummit_2010_Template_darkblueBG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FMS-PPT-Template_16x9.potx" id="{3CD2D1E3-B63E-FA4C-B331-E74958083758}" vid="{A7AE3BFF-E073-CC4C-89C7-F6B3E1668A4C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FMS-PPT-Template_16x9 (3)</Template>
  <TotalTime>165</TotalTime>
  <Words>152</Words>
  <Application>Microsoft Office PowerPoint</Application>
  <PresentationFormat>On-screen Show (16:9)</PresentationFormat>
  <Paragraphs>59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Arial</vt:lpstr>
      <vt:lpstr>Arial Narrow</vt:lpstr>
      <vt:lpstr>Courier New</vt:lpstr>
      <vt:lpstr>Futura PT Book</vt:lpstr>
      <vt:lpstr>Futura PT Medium</vt:lpstr>
      <vt:lpstr>Times</vt:lpstr>
      <vt:lpstr>Wingdings</vt:lpstr>
      <vt:lpstr>INNER-CONTENT ONLY MASTERS</vt:lpstr>
      <vt:lpstr>FIRST &amp; LAST SLIDES &amp; ALTERNATE CONTENT SLIDES</vt:lpstr>
      <vt:lpstr>2_FlashMemorySummit_2010_Template_darkblueBG</vt:lpstr>
      <vt:lpstr>Speaker Presentation Template</vt:lpstr>
      <vt:lpstr> Section / Title Up to Two Lines </vt:lpstr>
      <vt:lpstr>Click to add title</vt:lpstr>
      <vt:lpstr>Content Slide Title</vt:lpstr>
      <vt:lpstr>Another Sample Title/Content Slide to Alternate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 Presentation Template</dc:title>
  <dc:creator>Tedra Dilorenzo</dc:creator>
  <cp:lastModifiedBy>Tedra Dilorenzo</cp:lastModifiedBy>
  <cp:revision>4</cp:revision>
  <cp:lastPrinted>2019-03-11T17:46:26Z</cp:lastPrinted>
  <dcterms:created xsi:type="dcterms:W3CDTF">2022-01-06T23:29:20Z</dcterms:created>
  <dcterms:modified xsi:type="dcterms:W3CDTF">2022-01-07T02:51:19Z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2d06e56-1756-4005-87f1-1edc72dd4bdf_Enabled">
    <vt:lpwstr>true</vt:lpwstr>
  </property>
  <property fmtid="{D5CDD505-2E9C-101B-9397-08002B2CF9AE}" pid="3" name="MSIP_Label_52d06e56-1756-4005-87f1-1edc72dd4bdf_SetDate">
    <vt:lpwstr>2022-01-07T01:14:49Z</vt:lpwstr>
  </property>
  <property fmtid="{D5CDD505-2E9C-101B-9397-08002B2CF9AE}" pid="4" name="MSIP_Label_52d06e56-1756-4005-87f1-1edc72dd4bdf_Method">
    <vt:lpwstr>Standard</vt:lpwstr>
  </property>
  <property fmtid="{D5CDD505-2E9C-101B-9397-08002B2CF9AE}" pid="5" name="MSIP_Label_52d06e56-1756-4005-87f1-1edc72dd4bdf_Name">
    <vt:lpwstr>General</vt:lpwstr>
  </property>
  <property fmtid="{D5CDD505-2E9C-101B-9397-08002B2CF9AE}" pid="6" name="MSIP_Label_52d06e56-1756-4005-87f1-1edc72dd4bdf_SiteId">
    <vt:lpwstr>9026c5f4-86d0-4b9f-bd39-b7d4d0fb4674</vt:lpwstr>
  </property>
  <property fmtid="{D5CDD505-2E9C-101B-9397-08002B2CF9AE}" pid="7" name="MSIP_Label_52d06e56-1756-4005-87f1-1edc72dd4bdf_ActionId">
    <vt:lpwstr>1dad612d-2af7-409d-8a79-0000e92c954a</vt:lpwstr>
  </property>
  <property fmtid="{D5CDD505-2E9C-101B-9397-08002B2CF9AE}" pid="8" name="MSIP_Label_52d06e56-1756-4005-87f1-1edc72dd4bdf_ContentBits">
    <vt:lpwstr>0</vt:lpwstr>
  </property>
</Properties>
</file>