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9"/>
  </p:notesMasterIdLst>
  <p:sldIdLst>
    <p:sldId id="272" r:id="rId2"/>
    <p:sldId id="273" r:id="rId3"/>
    <p:sldId id="274" r:id="rId4"/>
    <p:sldId id="276" r:id="rId5"/>
    <p:sldId id="275" r:id="rId6"/>
    <p:sldId id="277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261036"/>
    <a:srgbClr val="080A43"/>
    <a:srgbClr val="D6BBEB"/>
    <a:srgbClr val="BE1281"/>
    <a:srgbClr val="EE4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48" autoAdjust="0"/>
    <p:restoredTop sz="94660"/>
  </p:normalViewPr>
  <p:slideViewPr>
    <p:cSldViewPr snapToGrid="0">
      <p:cViewPr varScale="1">
        <p:scale>
          <a:sx n="88" d="100"/>
          <a:sy n="88" d="100"/>
        </p:scale>
        <p:origin x="554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90E31-B6C5-4503-AF00-7B624FDDE33E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43ADD-4FAE-4A8D-9448-D3F9F355F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1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169756" y="1677978"/>
            <a:ext cx="7292282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9756" y="4157653"/>
            <a:ext cx="729228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Presented by: </a:t>
            </a:r>
          </a:p>
        </p:txBody>
      </p:sp>
      <p:pic>
        <p:nvPicPr>
          <p:cNvPr id="13" name="Picture 12" descr="Text&#10;&#10;Description automatically generated with medium confidence">
            <a:extLst>
              <a:ext uri="{FF2B5EF4-FFF2-40B4-BE49-F238E27FC236}">
                <a16:creationId xmlns:a16="http://schemas.microsoft.com/office/drawing/2014/main" id="{5D7C6AE6-C2E8-4329-8DB0-AE5FD408BE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39" y="138813"/>
            <a:ext cx="4762500" cy="1647825"/>
          </a:xfrm>
          <a:prstGeom prst="rect">
            <a:avLst/>
          </a:prstGeom>
        </p:spPr>
      </p:pic>
      <p:pic>
        <p:nvPicPr>
          <p:cNvPr id="6" name="Google Shape;12;p3">
            <a:extLst>
              <a:ext uri="{FF2B5EF4-FFF2-40B4-BE49-F238E27FC236}">
                <a16:creationId xmlns:a16="http://schemas.microsoft.com/office/drawing/2014/main" id="{B2590D19-6933-4780-5E5B-47038A3EA2C5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315773" y="225912"/>
            <a:ext cx="1973604" cy="113672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C0D0A0E-2513-EA20-436C-107F8D9C3A3F}"/>
              </a:ext>
            </a:extLst>
          </p:cNvPr>
          <p:cNvSpPr/>
          <p:nvPr userDrawn="1"/>
        </p:nvSpPr>
        <p:spPr>
          <a:xfrm>
            <a:off x="10264588" y="0"/>
            <a:ext cx="1927412" cy="1362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69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0444"/>
            <a:ext cx="5730240" cy="28992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BDFEB23-4933-C14C-A0A0-96D72EEB9819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99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above) + content (3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29895"/>
            <a:ext cx="3779520" cy="43226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8025536" y="1629895"/>
            <a:ext cx="3779520" cy="43226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4168935" y="1629895"/>
            <a:ext cx="3779520" cy="43226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7E1F7F1C-CF54-4526-B462-C91CE890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77" y="365126"/>
            <a:ext cx="11779549" cy="795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A28E595-D27F-6B41-8E96-E3028B08B694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225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747"/>
              </a:spcBef>
              <a:spcAft>
                <a:spcPts val="0"/>
              </a:spcAft>
              <a:buClr>
                <a:srgbClr val="0070C0"/>
              </a:buClr>
              <a:buSzPts val="2800"/>
              <a:buNone/>
              <a:defRPr>
                <a:solidFill>
                  <a:srgbClr val="0070C0"/>
                </a:solidFill>
              </a:defRPr>
            </a:lvl1pPr>
            <a:lvl2pPr lvl="1" algn="ctr">
              <a:spcBef>
                <a:spcPts val="640"/>
              </a:spcBef>
              <a:spcAft>
                <a:spcPts val="0"/>
              </a:spcAft>
              <a:buClr>
                <a:srgbClr val="0070C0"/>
              </a:buClr>
              <a:buSzPts val="2400"/>
              <a:buNone/>
              <a:defRPr/>
            </a:lvl2pPr>
            <a:lvl3pPr lvl="2" algn="ctr">
              <a:spcBef>
                <a:spcPts val="533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Arial"/>
              <a:buNone/>
              <a:defRPr/>
            </a:lvl3pPr>
            <a:lvl4pPr lvl="3" algn="ctr">
              <a:spcBef>
                <a:spcPts val="533"/>
              </a:spcBef>
              <a:spcAft>
                <a:spcPts val="0"/>
              </a:spcAft>
              <a:buClr>
                <a:srgbClr val="FF7F00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533"/>
              </a:spcBef>
              <a:spcAft>
                <a:spcPts val="0"/>
              </a:spcAft>
              <a:buClr>
                <a:srgbClr val="FF7F00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533"/>
              </a:spcBef>
              <a:spcAft>
                <a:spcPts val="0"/>
              </a:spcAft>
              <a:buClr>
                <a:srgbClr val="FF7F00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533"/>
              </a:spcBef>
              <a:spcAft>
                <a:spcPts val="0"/>
              </a:spcAft>
              <a:buClr>
                <a:srgbClr val="FF7F00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533"/>
              </a:spcBef>
              <a:spcAft>
                <a:spcPts val="0"/>
              </a:spcAft>
              <a:buClr>
                <a:srgbClr val="FF7F00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533"/>
              </a:spcBef>
              <a:spcAft>
                <a:spcPts val="0"/>
              </a:spcAft>
              <a:buClr>
                <a:srgbClr val="FF7F00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48D443B-A0C2-4F4B-AED6-5A92B5707367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906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1_Title Only"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809038" y="431800"/>
            <a:ext cx="7859305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809037" y="1950963"/>
            <a:ext cx="10363200" cy="419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457189" algn="l">
              <a:spcBef>
                <a:spcPts val="480"/>
              </a:spcBef>
              <a:spcAft>
                <a:spcPts val="0"/>
              </a:spcAft>
              <a:buClr>
                <a:srgbClr val="0070C0"/>
              </a:buClr>
              <a:buSzPts val="1800"/>
              <a:buChar char="•"/>
              <a:defRPr/>
            </a:lvl1pPr>
            <a:lvl2pPr marL="1219170" lvl="1" indent="-457189" algn="l">
              <a:spcBef>
                <a:spcPts val="480"/>
              </a:spcBef>
              <a:spcAft>
                <a:spcPts val="0"/>
              </a:spcAft>
              <a:buClr>
                <a:srgbClr val="0070C0"/>
              </a:buClr>
              <a:buSzPts val="1800"/>
              <a:buChar char="o"/>
              <a:defRPr/>
            </a:lvl2pPr>
            <a:lvl3pPr marL="1828754" lvl="2" indent="-457189" algn="l">
              <a:spcBef>
                <a:spcPts val="480"/>
              </a:spcBef>
              <a:spcAft>
                <a:spcPts val="0"/>
              </a:spcAft>
              <a:buClr>
                <a:srgbClr val="0070C0"/>
              </a:buClr>
              <a:buSzPts val="1800"/>
              <a:buChar char="–"/>
              <a:defRPr/>
            </a:lvl3pPr>
            <a:lvl4pPr marL="2438339" lvl="3" indent="-457189" algn="l">
              <a:spcBef>
                <a:spcPts val="480"/>
              </a:spcBef>
              <a:spcAft>
                <a:spcPts val="0"/>
              </a:spcAft>
              <a:buClr>
                <a:srgbClr val="FF7F00"/>
              </a:buClr>
              <a:buSzPts val="1800"/>
              <a:buChar char="–"/>
              <a:defRPr/>
            </a:lvl4pPr>
            <a:lvl5pPr marL="3047924" lvl="4" indent="-457189" algn="l">
              <a:spcBef>
                <a:spcPts val="480"/>
              </a:spcBef>
              <a:spcAft>
                <a:spcPts val="0"/>
              </a:spcAft>
              <a:buClr>
                <a:srgbClr val="FF7F00"/>
              </a:buClr>
              <a:buSzPts val="1800"/>
              <a:buChar char="»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rgbClr val="FF7F00"/>
              </a:buClr>
              <a:buSzPts val="1800"/>
              <a:buChar char="»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rgbClr val="FF7F00"/>
              </a:buClr>
              <a:buSzPts val="1800"/>
              <a:buChar char="»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rgbClr val="FF7F00"/>
              </a:buClr>
              <a:buSzPts val="1800"/>
              <a:buChar char="»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rgbClr val="FF7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A41E3A9-CB2F-8F40-82F2-CACE1748C6EB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46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C2453C9-E49D-4DC9-BAA9-AB2A015E2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77" y="365126"/>
            <a:ext cx="11779549" cy="795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32127677-1E21-43A9-B9F1-EE4270FF4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977" y="1493104"/>
            <a:ext cx="11779548" cy="4473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3pPr>
              <a:defRPr>
                <a:solidFill>
                  <a:schemeClr val="accent4">
                    <a:lumMod val="50000"/>
                  </a:schemeClr>
                </a:solidFill>
              </a:defRPr>
            </a:lvl3pPr>
            <a:lvl4pPr>
              <a:defRPr>
                <a:solidFill>
                  <a:srgbClr val="261036"/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97254ED-A7B2-A146-BC36-561B1B8AE4A9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75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77A644C-7CBF-4378-88C4-12C79CD4F6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6886" y="2651125"/>
            <a:ext cx="11873850" cy="191135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02CAF2-EFC3-46DD-B6ED-55052408EF77}"/>
              </a:ext>
            </a:extLst>
          </p:cNvPr>
          <p:cNvSpPr/>
          <p:nvPr userDrawn="1"/>
        </p:nvSpPr>
        <p:spPr>
          <a:xfrm>
            <a:off x="9420045" y="6176513"/>
            <a:ext cx="2640691" cy="586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99B07EB-0F72-B44E-9684-4F45E6F1D49D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76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tx1"/>
              </a:buCl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tx1"/>
              </a:buClr>
              <a:defRPr>
                <a:solidFill>
                  <a:srgbClr val="080A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tx1"/>
              </a:buCl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2610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F1680D8-7410-4C49-81FE-8B873AA3F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77" y="365126"/>
            <a:ext cx="11779549" cy="795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DE36077-D859-904B-9C04-6A30C84BDA34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4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38F60161-384A-46E3-8975-0FC963DEC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77" y="365126"/>
            <a:ext cx="11779549" cy="795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6306B81-ECBD-EC44-B6A9-817FAE89AF54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42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1189F50-0349-634E-8F09-CB6BDE571C38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891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above) +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88107" y="322696"/>
            <a:ext cx="6541144" cy="1219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7B242F5-9C63-DD45-AA11-CC3CB1822EB2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43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1/3) +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93792"/>
            <a:ext cx="3779520" cy="562905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297FE03-C7BC-EF4A-812A-41E5269B20BC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60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1/4) +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00466"/>
            <a:ext cx="2804160" cy="56223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2E5FC78-3B1C-0B49-BE5B-5B3D80CEA9E6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66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4977" y="365126"/>
            <a:ext cx="11779549" cy="795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Rectangle 103">
            <a:extLst>
              <a:ext uri="{FF2B5EF4-FFF2-40B4-BE49-F238E27FC236}">
                <a16:creationId xmlns:a16="http://schemas.microsoft.com/office/drawing/2014/main" id="{44DF209A-77BB-43ED-A447-FB57C4E9EF2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4355" y="6514718"/>
            <a:ext cx="7382230" cy="211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7147" tIns="28574" rIns="57147" bIns="28574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13065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DC9EEA-9E57-42E3-98D5-87BE28883399}" type="slidenum">
              <a:rPr lang="en-US" sz="1000" kern="120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13065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000" kern="1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| ©2022 Flash Memory Summit. All Rights Reserved. </a:t>
            </a:r>
            <a:endParaRPr lang="en-US" sz="1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8DB211-ADF9-4845-BFA5-3DA29D4B3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4977" y="1493104"/>
            <a:ext cx="11779548" cy="4708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Google Shape;13;p3" descr="Logo, company name&#10;&#10;Description automatically generated">
            <a:extLst>
              <a:ext uri="{FF2B5EF4-FFF2-40B4-BE49-F238E27FC236}">
                <a16:creationId xmlns:a16="http://schemas.microsoft.com/office/drawing/2014/main" id="{C6F71542-4657-0544-30AF-A71C73E81880}"/>
              </a:ext>
            </a:extLst>
          </p:cNvPr>
          <p:cNvPicPr preferRelativeResize="0"/>
          <p:nvPr userDrawn="1"/>
        </p:nvPicPr>
        <p:blipFill rotWithShape="1">
          <a:blip r:embed="rId15">
            <a:alphaModFix/>
          </a:blip>
          <a:srcRect/>
          <a:stretch/>
        </p:blipFill>
        <p:spPr>
          <a:xfrm>
            <a:off x="11420061" y="6228563"/>
            <a:ext cx="614464" cy="610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2;p3">
            <a:extLst>
              <a:ext uri="{FF2B5EF4-FFF2-40B4-BE49-F238E27FC236}">
                <a16:creationId xmlns:a16="http://schemas.microsoft.com/office/drawing/2014/main" id="{504EC1C3-44F6-D062-DAFF-517FD45A686B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16">
            <a:alphaModFix/>
          </a:blip>
          <a:srcRect/>
          <a:stretch/>
        </p:blipFill>
        <p:spPr>
          <a:xfrm>
            <a:off x="10376877" y="199477"/>
            <a:ext cx="1657648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728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FF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2800" b="0" i="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2000" b="0" i="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1800" b="0" i="0" kern="1200">
          <a:solidFill>
            <a:srgbClr val="080A4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1800" b="0" i="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470FB5-8A24-1042-9AC2-FFC5ABD0CD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53D701E-0190-D348-95C9-4EB1F93497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13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BE700-DBE2-094E-BB68-86E544B87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ADD44-2409-1045-984F-2AC3F7613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5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F4105-13FB-C14C-B23F-0C4CEBA097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782AE5-3939-344C-BEAC-C76BDA12C7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06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19116-E7A2-4E40-9B2C-A383EFEEE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157A7-D97D-604A-9B89-2E75FAED8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E1C023-0275-8743-9A2C-2DFCC6D3CA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7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7B3D8-ADF0-BF4D-9B06-C1861F30E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23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32E4A0D-0B9B-4C48-9BB3-961FCBBA1A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06FE9-4650-BC4F-BCCD-5E3218F90A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ED563-4690-6F4C-8CEE-69ABA3F9DE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2EE1E5-4CB0-0149-B8B9-9776130F630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2D29A65-C481-2F4E-A6DD-F978D45D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11233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SNIA">
      <a:dk1>
        <a:srgbClr val="000000"/>
      </a:dk1>
      <a:lt1>
        <a:sysClr val="window" lastClr="FFFFFF"/>
      </a:lt1>
      <a:dk2>
        <a:srgbClr val="7030A0"/>
      </a:dk2>
      <a:lt2>
        <a:srgbClr val="E7E6E6"/>
      </a:lt2>
      <a:accent1>
        <a:srgbClr val="006CBD"/>
      </a:accent1>
      <a:accent2>
        <a:srgbClr val="1D9EFF"/>
      </a:accent2>
      <a:accent3>
        <a:srgbClr val="B0DDFF"/>
      </a:accent3>
      <a:accent4>
        <a:srgbClr val="7CC7FF"/>
      </a:accent4>
      <a:accent5>
        <a:srgbClr val="C7A2E3"/>
      </a:accent5>
      <a:accent6>
        <a:srgbClr val="DB258D"/>
      </a:accent6>
      <a:hlink>
        <a:srgbClr val="1D9EFF"/>
      </a:hlink>
      <a:folHlink>
        <a:srgbClr val="B0DD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248B1AE-59C0-45A8-B35C-0006ED5A7726}" vid="{71228000-56B0-4AB9-B9A9-3EF6097F8E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1979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FMS2022</dc:creator>
  <cp:lastModifiedBy>Tedra Dilorenzo</cp:lastModifiedBy>
  <cp:revision>42</cp:revision>
  <dcterms:created xsi:type="dcterms:W3CDTF">2020-03-13T20:35:07Z</dcterms:created>
  <dcterms:modified xsi:type="dcterms:W3CDTF">2022-06-09T19:14:10Z</dcterms:modified>
</cp:coreProperties>
</file>