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8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BCA09-4121-40B5-9F1D-27A4B05C39E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87806-EDB3-4DB1-AA4F-DB75957C7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61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EE02E-1FD3-5607-2D6C-ABFC9E6FD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2575" y="1858963"/>
            <a:ext cx="9144000" cy="19335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D941E5-2765-47DB-7FB0-B201FB8E2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2575" y="424656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59E9ED9-40C9-D2D9-F844-F434AB2B1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587848-CB7C-3116-679A-17ED5CA4DB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4BBC2-7951-497C-AF2C-ACCBF334D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2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C0150-1DFD-8E95-6B90-ABF9D2FEF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B72CCD-4DB0-4313-0B4E-25FA27039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39D6E-6569-509A-B805-A23166B99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FF8737F-AE60-F3C5-0667-7FBF671C6A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4BBC2-7951-497C-AF2C-ACCBF334D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0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3F0D-D74D-DFDD-C454-09B56DC9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F67B8-F7B9-1897-5752-8739FD8D62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68381"/>
            <a:ext cx="5181600" cy="37085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EBC2CE-A5DC-6CD5-57F4-1B6259542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68381"/>
            <a:ext cx="5181600" cy="370858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30E8707-3640-72D3-8083-159AA573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7CC11B-DDB1-A69F-E87C-CB47242164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4BBC2-7951-497C-AF2C-ACCBF334D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3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AEE63-23F1-B712-D81F-E290005C1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AA5F66-95DE-B17B-2B9D-B2060B07C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E79D39-4F27-6688-AD40-D0BC2D7F7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0F18A28-E8F6-4B07-F621-4B5DEB96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7A32F9-B81B-52F2-4845-5C883004AC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F4BBC2-7951-497C-AF2C-ACCBF334D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8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ED2EFD-3F1A-CEE9-530B-1202FD473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281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70063-F039-5630-3E7A-828735CFC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5066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25E88-C6D2-6B1A-4D93-889EC79E0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06672"/>
            <a:ext cx="3612776" cy="414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©2023 Flash Memory Summit. All Rights Reserved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44FB7-2099-00ED-88EF-50359CF5D2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4BBC2-7951-497C-AF2C-ACCBF334D14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2;p3">
            <a:extLst>
              <a:ext uri="{FF2B5EF4-FFF2-40B4-BE49-F238E27FC236}">
                <a16:creationId xmlns:a16="http://schemas.microsoft.com/office/drawing/2014/main" id="{A5139B7D-2508-9269-1042-6405C16A83F8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6">
            <a:alphaModFix/>
          </a:blip>
          <a:srcRect/>
          <a:stretch/>
        </p:blipFill>
        <p:spPr>
          <a:xfrm>
            <a:off x="10376877" y="199477"/>
            <a:ext cx="1657648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575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7" r:id="rId4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50F57-9F57-5C4B-9157-060290C1D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2575" y="1077165"/>
            <a:ext cx="9144000" cy="193357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5AF7CA-C840-6D95-D69F-34AE2A485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2575" y="4814047"/>
            <a:ext cx="9144000" cy="1088278"/>
          </a:xfrm>
        </p:spPr>
        <p:txBody>
          <a:bodyPr/>
          <a:lstStyle/>
          <a:p>
            <a:pPr algn="l"/>
            <a:r>
              <a:rPr lang="en-US" dirty="0"/>
              <a:t>Presenter: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47BB7-2CE4-258D-D0B7-7CAC7FEDA2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57215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5B227-583E-C5E3-FED6-CA8FE0704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9A81F-AAEC-9D46-9832-B8FE861215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3F80E3-BD7A-BD09-99E9-7C4870568D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D39C3B-F7EF-A339-E037-F3250DF8C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56730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DC22-DC9B-7C1A-A8FA-0D3C31F43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ACF28-704C-A06C-080F-744439E414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553FE-842C-D1D6-CA80-D9CD8E86A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36515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7209-7AC6-968C-6A73-7A725600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BE672-D9B7-1B9D-8389-A5D948C23E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C78ED-BC1A-22AF-6413-91E1680F5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2443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6676F-DB70-8BDD-B77E-467806E28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A35380-A765-6608-0D0A-888CF8C084A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1F6F6-98FF-F6D2-9977-37E92ACED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C5DD8-E6D6-E24A-27E8-E8CC27518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©2023 Flash Memory Summit.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84441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49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Presentation Title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Tedra Dilorenzo</dc:creator>
  <cp:lastModifiedBy>Tedra Dilorenzo</cp:lastModifiedBy>
  <cp:revision>5</cp:revision>
  <dcterms:created xsi:type="dcterms:W3CDTF">2023-03-09T21:12:11Z</dcterms:created>
  <dcterms:modified xsi:type="dcterms:W3CDTF">2023-03-16T19:36:42Z</dcterms:modified>
</cp:coreProperties>
</file>