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4993" autoAdjust="0"/>
    <p:restoredTop sz="94660"/>
  </p:normalViewPr>
  <p:slideViewPr>
    <p:cSldViewPr snapToGrid="0">
      <p:cViewPr varScale="1">
        <p:scale>
          <a:sx n="57" d="100"/>
          <a:sy n="57" d="100"/>
        </p:scale>
        <p:origin x="698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ABCA09-4121-40B5-9F1D-27A4B05C39EA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887806-EDB3-4DB1-AA4F-DB75957C7A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461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9EE02E-1FD3-5607-2D6C-ABFC9E6FD2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2575" y="1858963"/>
            <a:ext cx="9144000" cy="19335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D941E5-2765-47DB-7FB0-B201FB8E21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02575" y="4246563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659E9ED9-40C9-D2D9-F844-F434AB2B1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©2023 Flash Memory Summit. All Rights Reserved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8587848-CB7C-3116-679A-17ED5CA4DBE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BF4BBC2-7951-497C-AF2C-ACCBF334D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24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BC0150-1DFD-8E95-6B90-ABF9D2FEF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B72CCD-4DB0-4313-0B4E-25FA270393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8239D6E-6569-509A-B805-A23166B99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©2023 Flash Memory Summit. All Rights Reserved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FF8737F-AE60-F3C5-0667-7FBF671C6A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BF4BBC2-7951-497C-AF2C-ACCBF334D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803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D3F0D-D74D-DFDD-C454-09B56DC99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8F67B8-F7B9-1897-5752-8739FD8D62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468381"/>
            <a:ext cx="5181600" cy="370858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EBC2CE-A5DC-6CD5-57F4-1B62595429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468381"/>
            <a:ext cx="5181600" cy="370858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930E8707-3640-72D3-8083-159AA5738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©2023 Flash Memory Summit. All Rights Reserved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07CC11B-DDB1-A69F-E87C-CB47242164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BF4BBC2-7951-497C-AF2C-ACCBF334D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235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AEE63-23F1-B712-D81F-E290005C1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7AA5F66-95DE-B17B-2B9D-B2060B07CA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E79D39-4F27-6688-AD40-D0BC2D7F78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B0F18A28-E8F6-4B07-F621-4B5DEB966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©2023 Flash Memory Summit. All Rights Reserved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97A32F9-B81B-52F2-4845-5C883004ACF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BF4BBC2-7951-497C-AF2C-ACCBF334D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788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ED2EFD-3F1A-CEE9-530B-1202FD473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4281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470063-F039-5630-3E7A-828735CFC3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506662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B25E88-C6D2-6B1A-4D93-889EC79E0E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06672"/>
            <a:ext cx="3612776" cy="4148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©2023 Flash Memory Summit. All Rights Reserved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C44FB7-2099-00ED-88EF-50359CF5D2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F4BBC2-7951-497C-AF2C-ACCBF334D14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Google Shape;12;p3">
            <a:extLst>
              <a:ext uri="{FF2B5EF4-FFF2-40B4-BE49-F238E27FC236}">
                <a16:creationId xmlns:a16="http://schemas.microsoft.com/office/drawing/2014/main" id="{A5139B7D-2508-9269-1042-6405C16A83F8}"/>
              </a:ext>
            </a:extLst>
          </p:cNvPr>
          <p:cNvPicPr preferRelativeResize="0">
            <a:picLocks noChangeAspect="1"/>
          </p:cNvPicPr>
          <p:nvPr userDrawn="1"/>
        </p:nvPicPr>
        <p:blipFill rotWithShape="1">
          <a:blip r:embed="rId6">
            <a:alphaModFix/>
          </a:blip>
          <a:srcRect/>
          <a:stretch/>
        </p:blipFill>
        <p:spPr>
          <a:xfrm>
            <a:off x="10376877" y="199477"/>
            <a:ext cx="1657648" cy="914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85757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7" r:id="rId4"/>
  </p:sldLayoutIdLst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50F57-9F57-5C4B-9157-060290C1D9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2575" y="1077165"/>
            <a:ext cx="9144000" cy="1933575"/>
          </a:xfrm>
        </p:spPr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5AF7CA-C840-6D95-D69F-34AE2A4853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02575" y="4814047"/>
            <a:ext cx="9144000" cy="1088278"/>
          </a:xfrm>
        </p:spPr>
        <p:txBody>
          <a:bodyPr/>
          <a:lstStyle/>
          <a:p>
            <a:pPr algn="l"/>
            <a:r>
              <a:rPr lang="en-US" dirty="0"/>
              <a:t>Presenter: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447BB7-2CE4-258D-D0B7-7CAC7FEDA22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US"/>
              <a:t>©2023 Flash Memory Summit. All Rights Reserved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8F21E3-3165-9959-D89A-EEB6E0EED01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BF4BBC2-7951-497C-AF2C-ACCBF334D14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150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A5B227-583E-C5E3-FED6-CA8FE0704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A9A81F-AAEC-9D46-9832-B8FE8612151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3F80E3-BD7A-BD09-99E9-7C4870568D0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D39C3B-F7EF-A339-E037-F3250DF8C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©2023 Flash Memory Summit. All Rights Reserved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FD81FD-B4A8-147A-AEBF-66AF7E64C39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BF4BBC2-7951-497C-AF2C-ACCBF334D14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304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33DC22-DC9B-7C1A-A8FA-0D3C31F43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DACF28-704C-A06C-080F-744439E414F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553FE-842C-D1D6-CA80-D9CD8E86A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©2023 Flash Memory Summit. All Rights Reserved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5FAB5A-70FB-491B-6B31-10168CDF0E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BF4BBC2-7951-497C-AF2C-ACCBF334D14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156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F37209-7AC6-968C-6A73-7A7256006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3BE672-D9B7-1B9D-8389-A5D948C23E1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6C78ED-BC1A-22AF-6413-91E1680F5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©2023 Flash Memory Summit. All Rights Reserved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08BBC0-9028-3BCC-FF9C-CC3FDF78D5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BF4BBC2-7951-497C-AF2C-ACCBF334D14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434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A6676F-DB70-8BDD-B77E-467806E28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5A35380-A765-6608-0D0A-888CF8C084AB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51F6F6-98FF-F6D2-9977-37E92ACEDD71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EC5DD8-E6D6-E24A-27E8-E8CC27518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©2023 Flash Memory Summit. All Rights Reserved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E678CE-0868-DAFC-8DC0-EB9B535CAAA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BF4BBC2-7951-497C-AF2C-ACCBF334D14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412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54</Words>
  <Application>Microsoft Office PowerPoint</Application>
  <PresentationFormat>Widescreen</PresentationFormat>
  <Paragraphs>12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Presentation Title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Tedra Dilorenzo</dc:creator>
  <cp:lastModifiedBy>Tedra Dilorenzo</cp:lastModifiedBy>
  <cp:revision>6</cp:revision>
  <dcterms:created xsi:type="dcterms:W3CDTF">2023-03-09T21:12:11Z</dcterms:created>
  <dcterms:modified xsi:type="dcterms:W3CDTF">2023-05-25T00:00:34Z</dcterms:modified>
</cp:coreProperties>
</file>